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3"/>
  </p:notesMasterIdLst>
  <p:handoutMasterIdLst>
    <p:handoutMasterId r:id="rId54"/>
  </p:handoutMasterIdLst>
  <p:sldIdLst>
    <p:sldId id="256" r:id="rId2"/>
    <p:sldId id="378" r:id="rId3"/>
    <p:sldId id="379" r:id="rId4"/>
    <p:sldId id="377" r:id="rId5"/>
    <p:sldId id="356" r:id="rId6"/>
    <p:sldId id="372" r:id="rId7"/>
    <p:sldId id="373" r:id="rId8"/>
    <p:sldId id="374" r:id="rId9"/>
    <p:sldId id="375" r:id="rId10"/>
    <p:sldId id="358" r:id="rId11"/>
    <p:sldId id="396" r:id="rId12"/>
    <p:sldId id="398" r:id="rId13"/>
    <p:sldId id="345" r:id="rId14"/>
    <p:sldId id="350" r:id="rId15"/>
    <p:sldId id="357" r:id="rId16"/>
    <p:sldId id="359" r:id="rId17"/>
    <p:sldId id="399" r:id="rId18"/>
    <p:sldId id="349" r:id="rId19"/>
    <p:sldId id="346" r:id="rId20"/>
    <p:sldId id="353" r:id="rId21"/>
    <p:sldId id="354" r:id="rId22"/>
    <p:sldId id="355" r:id="rId23"/>
    <p:sldId id="360" r:id="rId24"/>
    <p:sldId id="367" r:id="rId25"/>
    <p:sldId id="394" r:id="rId26"/>
    <p:sldId id="348" r:id="rId27"/>
    <p:sldId id="365" r:id="rId28"/>
    <p:sldId id="341" r:id="rId29"/>
    <p:sldId id="368" r:id="rId30"/>
    <p:sldId id="380" r:id="rId31"/>
    <p:sldId id="395" r:id="rId32"/>
    <p:sldId id="381" r:id="rId33"/>
    <p:sldId id="382" r:id="rId34"/>
    <p:sldId id="383" r:id="rId35"/>
    <p:sldId id="384" r:id="rId36"/>
    <p:sldId id="385" r:id="rId37"/>
    <p:sldId id="386" r:id="rId38"/>
    <p:sldId id="387" r:id="rId39"/>
    <p:sldId id="388" r:id="rId40"/>
    <p:sldId id="389" r:id="rId41"/>
    <p:sldId id="390" r:id="rId42"/>
    <p:sldId id="391" r:id="rId43"/>
    <p:sldId id="392" r:id="rId44"/>
    <p:sldId id="393" r:id="rId45"/>
    <p:sldId id="322" r:id="rId46"/>
    <p:sldId id="364" r:id="rId47"/>
    <p:sldId id="400" r:id="rId48"/>
    <p:sldId id="363" r:id="rId49"/>
    <p:sldId id="397" r:id="rId50"/>
    <p:sldId id="401" r:id="rId51"/>
    <p:sldId id="334" r:id="rId52"/>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16">
          <p15:clr>
            <a:srgbClr val="A4A3A4"/>
          </p15:clr>
        </p15:guide>
        <p15:guide id="2" pos="232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7" userDrawn="1">
          <p15:clr>
            <a:srgbClr val="A4A3A4"/>
          </p15:clr>
        </p15:guide>
        <p15:guide id="3" pos="2248" userDrawn="1">
          <p15:clr>
            <a:srgbClr val="A4A3A4"/>
          </p15:clr>
        </p15:guide>
        <p15:guide id="4" pos="2167" userDrawn="1">
          <p15:clr>
            <a:srgbClr val="A4A3A4"/>
          </p15:clr>
        </p15:guide>
        <p15:guide id="5" pos="2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63" autoAdjust="0"/>
    <p:restoredTop sz="93867" autoAdjust="0"/>
  </p:normalViewPr>
  <p:slideViewPr>
    <p:cSldViewPr>
      <p:cViewPr varScale="1">
        <p:scale>
          <a:sx n="60" d="100"/>
          <a:sy n="60" d="100"/>
        </p:scale>
        <p:origin x="1220" y="40"/>
      </p:cViewPr>
      <p:guideLst>
        <p:guide orient="horz" pos="3016"/>
        <p:guide pos="2320"/>
      </p:guideLst>
    </p:cSldViewPr>
  </p:slideViewPr>
  <p:outlineViewPr>
    <p:cViewPr>
      <p:scale>
        <a:sx n="33" d="100"/>
        <a:sy n="33" d="100"/>
      </p:scale>
      <p:origin x="0" y="-5544"/>
    </p:cViewPr>
  </p:outlineViewPr>
  <p:notesTextViewPr>
    <p:cViewPr>
      <p:scale>
        <a:sx n="100" d="100"/>
        <a:sy n="100" d="100"/>
      </p:scale>
      <p:origin x="0" y="0"/>
    </p:cViewPr>
  </p:notesTextViewPr>
  <p:sorterViewPr>
    <p:cViewPr>
      <p:scale>
        <a:sx n="150" d="100"/>
        <a:sy n="150" d="100"/>
      </p:scale>
      <p:origin x="0" y="2016"/>
    </p:cViewPr>
  </p:sorterViewPr>
  <p:notesViewPr>
    <p:cSldViewPr>
      <p:cViewPr varScale="1">
        <p:scale>
          <a:sx n="65" d="100"/>
          <a:sy n="65" d="100"/>
        </p:scale>
        <p:origin x="-3270" y="-114"/>
      </p:cViewPr>
      <p:guideLst>
        <p:guide orient="horz" pos="2928"/>
        <p:guide pos="2207"/>
        <p:guide pos="2248"/>
        <p:guide pos="2167"/>
        <p:guide pos="212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5" y="0"/>
            <a:ext cx="2982119" cy="464820"/>
          </a:xfrm>
          <a:prstGeom prst="rect">
            <a:avLst/>
          </a:prstGeom>
        </p:spPr>
        <p:txBody>
          <a:bodyPr vert="horz" lIns="92446" tIns="46223" rIns="92446" bIns="46223" rtlCol="0"/>
          <a:lstStyle>
            <a:lvl1pPr algn="r">
              <a:defRPr sz="1200"/>
            </a:lvl1pPr>
          </a:lstStyle>
          <a:p>
            <a:fld id="{1992B987-6993-4159-9AC6-7463A4C5AF77}" type="datetimeFigureOut">
              <a:rPr lang="en-US" smtClean="0"/>
              <a:t>2/4/2019</a:t>
            </a:fld>
            <a:endParaRPr lang="en-US"/>
          </a:p>
        </p:txBody>
      </p:sp>
      <p:sp>
        <p:nvSpPr>
          <p:cNvPr id="4" name="Footer Placeholder 3"/>
          <p:cNvSpPr>
            <a:spLocks noGrp="1"/>
          </p:cNvSpPr>
          <p:nvPr>
            <p:ph type="ftr" sz="quarter" idx="2"/>
          </p:nvPr>
        </p:nvSpPr>
        <p:spPr>
          <a:xfrm>
            <a:off x="3"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5" y="8829967"/>
            <a:ext cx="2982119" cy="464820"/>
          </a:xfrm>
          <a:prstGeom prst="rect">
            <a:avLst/>
          </a:prstGeom>
        </p:spPr>
        <p:txBody>
          <a:bodyPr vert="horz" lIns="92446" tIns="46223" rIns="92446" bIns="46223" rtlCol="0" anchor="b"/>
          <a:lstStyle>
            <a:lvl1pPr algn="r">
              <a:defRPr sz="1200"/>
            </a:lvl1pPr>
          </a:lstStyle>
          <a:p>
            <a:fld id="{4BD6EF57-5F20-43F3-8905-712D316C8F5A}" type="slidenum">
              <a:rPr lang="en-US" smtClean="0"/>
              <a:t>‹#›</a:t>
            </a:fld>
            <a:endParaRPr lang="en-US"/>
          </a:p>
        </p:txBody>
      </p:sp>
    </p:spTree>
    <p:extLst>
      <p:ext uri="{BB962C8B-B14F-4D97-AF65-F5344CB8AC3E}">
        <p14:creationId xmlns:p14="http://schemas.microsoft.com/office/powerpoint/2010/main" val="3612735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4"/>
            <a:ext cx="2982742"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514" y="4"/>
            <a:ext cx="2982742" cy="466725"/>
          </a:xfrm>
          <a:prstGeom prst="rect">
            <a:avLst/>
          </a:prstGeom>
        </p:spPr>
        <p:txBody>
          <a:bodyPr vert="horz" lIns="91440" tIns="45720" rIns="91440" bIns="45720" rtlCol="0"/>
          <a:lstStyle>
            <a:lvl1pPr algn="r">
              <a:defRPr sz="1200"/>
            </a:lvl1pPr>
          </a:lstStyle>
          <a:p>
            <a:fld id="{92B243E5-22B9-4960-B642-0A9829CC20EB}" type="datetimeFigureOut">
              <a:rPr lang="en-US" smtClean="0"/>
              <a:t>2/4/2019</a:t>
            </a:fld>
            <a:endParaRPr lang="en-US"/>
          </a:p>
        </p:txBody>
      </p:sp>
      <p:sp>
        <p:nvSpPr>
          <p:cNvPr id="4" name="Slide Image Placeholder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805" y="4473579"/>
            <a:ext cx="5504204"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829679"/>
            <a:ext cx="2982742"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514" y="8829679"/>
            <a:ext cx="2982742" cy="466725"/>
          </a:xfrm>
          <a:prstGeom prst="rect">
            <a:avLst/>
          </a:prstGeom>
        </p:spPr>
        <p:txBody>
          <a:bodyPr vert="horz" lIns="91440" tIns="45720" rIns="91440" bIns="45720" rtlCol="0" anchor="b"/>
          <a:lstStyle>
            <a:lvl1pPr algn="r">
              <a:defRPr sz="1200"/>
            </a:lvl1pPr>
          </a:lstStyle>
          <a:p>
            <a:fld id="{C022AF48-EA31-4FC8-B6AC-F2EA3B807C11}" type="slidenum">
              <a:rPr lang="en-US" smtClean="0"/>
              <a:t>‹#›</a:t>
            </a:fld>
            <a:endParaRPr lang="en-US"/>
          </a:p>
        </p:txBody>
      </p:sp>
    </p:spTree>
    <p:extLst>
      <p:ext uri="{BB962C8B-B14F-4D97-AF65-F5344CB8AC3E}">
        <p14:creationId xmlns:p14="http://schemas.microsoft.com/office/powerpoint/2010/main" val="2602070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9EC958-2612-4E9D-8963-C8C6AC5AD4C4}" type="slidenum">
              <a:rPr lang="en-US"/>
              <a:pPr/>
              <a:t>5</a:t>
            </a:fld>
            <a:endParaRPr lang="en-US" dirty="0"/>
          </a:p>
        </p:txBody>
      </p:sp>
      <p:sp>
        <p:nvSpPr>
          <p:cNvPr id="288770" name="Rectangle 2"/>
          <p:cNvSpPr>
            <a:spLocks noGrp="1" noRot="1" noChangeAspect="1" noChangeArrowheads="1" noTextEdit="1"/>
          </p:cNvSpPr>
          <p:nvPr>
            <p:ph type="sldImg"/>
          </p:nvPr>
        </p:nvSpPr>
        <p:spPr>
          <a:xfrm>
            <a:off x="1117600" y="696913"/>
            <a:ext cx="4648200" cy="3486150"/>
          </a:xfrm>
          <a:ln/>
        </p:spPr>
      </p:sp>
      <p:sp>
        <p:nvSpPr>
          <p:cNvPr id="288771" name="Rectangle 3"/>
          <p:cNvSpPr>
            <a:spLocks noGrp="1" noChangeArrowheads="1"/>
          </p:cNvSpPr>
          <p:nvPr>
            <p:ph type="body" idx="1"/>
          </p:nvPr>
        </p:nvSpPr>
        <p:spPr>
          <a:xfrm>
            <a:off x="688182" y="4415790"/>
            <a:ext cx="5505450" cy="4183380"/>
          </a:xfrm>
        </p:spPr>
        <p:txBody>
          <a:bodyPr/>
          <a:lstStyle/>
          <a:p>
            <a:endParaRPr lang="en-US" sz="1000" dirty="0">
              <a:latin typeface="Verdana"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9EC958-2612-4E9D-8963-C8C6AC5AD4C4}" type="slidenum">
              <a:rPr lang="en-US"/>
              <a:pPr/>
              <a:t>23</a:t>
            </a:fld>
            <a:endParaRPr lang="en-US" dirty="0"/>
          </a:p>
        </p:txBody>
      </p:sp>
      <p:sp>
        <p:nvSpPr>
          <p:cNvPr id="288770" name="Rectangle 2"/>
          <p:cNvSpPr>
            <a:spLocks noGrp="1" noRot="1" noChangeAspect="1" noChangeArrowheads="1" noTextEdit="1"/>
          </p:cNvSpPr>
          <p:nvPr>
            <p:ph type="sldImg"/>
          </p:nvPr>
        </p:nvSpPr>
        <p:spPr>
          <a:xfrm>
            <a:off x="1117600" y="696913"/>
            <a:ext cx="4648200" cy="3486150"/>
          </a:xfrm>
          <a:ln/>
        </p:spPr>
      </p:sp>
      <p:sp>
        <p:nvSpPr>
          <p:cNvPr id="288771" name="Rectangle 3"/>
          <p:cNvSpPr>
            <a:spLocks noGrp="1" noChangeArrowheads="1"/>
          </p:cNvSpPr>
          <p:nvPr>
            <p:ph type="body" idx="1"/>
          </p:nvPr>
        </p:nvSpPr>
        <p:spPr>
          <a:xfrm>
            <a:off x="688182" y="4415790"/>
            <a:ext cx="5505450" cy="4183380"/>
          </a:xfrm>
        </p:spPr>
        <p:txBody>
          <a:bodyPr/>
          <a:lstStyle/>
          <a:p>
            <a:endParaRPr lang="en-US" sz="1000" dirty="0">
              <a:latin typeface="Verdana"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Ken Turner</a:t>
            </a:r>
          </a:p>
        </p:txBody>
      </p:sp>
      <p:sp>
        <p:nvSpPr>
          <p:cNvPr id="4" name="Slide Number Placeholder 3"/>
          <p:cNvSpPr>
            <a:spLocks noGrp="1"/>
          </p:cNvSpPr>
          <p:nvPr>
            <p:ph type="sldNum" sz="quarter" idx="10"/>
          </p:nvPr>
        </p:nvSpPr>
        <p:spPr/>
        <p:txBody>
          <a:bodyPr/>
          <a:lstStyle/>
          <a:p>
            <a:fld id="{C022AF48-EA31-4FC8-B6AC-F2EA3B807C11}" type="slidenum">
              <a:rPr lang="en-US" smtClean="0"/>
              <a:t>24</a:t>
            </a:fld>
            <a:endParaRPr lang="en-US"/>
          </a:p>
        </p:txBody>
      </p:sp>
    </p:spTree>
    <p:extLst>
      <p:ext uri="{BB962C8B-B14F-4D97-AF65-F5344CB8AC3E}">
        <p14:creationId xmlns:p14="http://schemas.microsoft.com/office/powerpoint/2010/main" val="3451859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9EC958-2612-4E9D-8963-C8C6AC5AD4C4}" type="slidenum">
              <a:rPr lang="en-US"/>
              <a:pPr/>
              <a:t>26</a:t>
            </a:fld>
            <a:endParaRPr lang="en-US" dirty="0"/>
          </a:p>
        </p:txBody>
      </p:sp>
      <p:sp>
        <p:nvSpPr>
          <p:cNvPr id="288770" name="Rectangle 2"/>
          <p:cNvSpPr>
            <a:spLocks noGrp="1" noRot="1" noChangeAspect="1" noChangeArrowheads="1" noTextEdit="1"/>
          </p:cNvSpPr>
          <p:nvPr>
            <p:ph type="sldImg"/>
          </p:nvPr>
        </p:nvSpPr>
        <p:spPr>
          <a:xfrm>
            <a:off x="1117600" y="696913"/>
            <a:ext cx="4648200" cy="3486150"/>
          </a:xfrm>
          <a:ln/>
        </p:spPr>
      </p:sp>
      <p:sp>
        <p:nvSpPr>
          <p:cNvPr id="288771" name="Rectangle 3"/>
          <p:cNvSpPr>
            <a:spLocks noGrp="1" noChangeArrowheads="1"/>
          </p:cNvSpPr>
          <p:nvPr>
            <p:ph type="body" idx="1"/>
          </p:nvPr>
        </p:nvSpPr>
        <p:spPr>
          <a:xfrm>
            <a:off x="688182" y="4415790"/>
            <a:ext cx="5505450" cy="4183380"/>
          </a:xfrm>
        </p:spPr>
        <p:txBody>
          <a:bodyPr/>
          <a:lstStyle/>
          <a:p>
            <a:endParaRPr lang="en-US" sz="1000" dirty="0">
              <a:latin typeface="Verdana"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9EC958-2612-4E9D-8963-C8C6AC5AD4C4}" type="slidenum">
              <a:rPr lang="en-US"/>
              <a:pPr/>
              <a:t>27</a:t>
            </a:fld>
            <a:endParaRPr lang="en-US" dirty="0"/>
          </a:p>
        </p:txBody>
      </p:sp>
      <p:sp>
        <p:nvSpPr>
          <p:cNvPr id="288770" name="Rectangle 2"/>
          <p:cNvSpPr>
            <a:spLocks noGrp="1" noRot="1" noChangeAspect="1" noChangeArrowheads="1" noTextEdit="1"/>
          </p:cNvSpPr>
          <p:nvPr>
            <p:ph type="sldImg"/>
          </p:nvPr>
        </p:nvSpPr>
        <p:spPr>
          <a:xfrm>
            <a:off x="1117600" y="696913"/>
            <a:ext cx="4648200" cy="3486150"/>
          </a:xfrm>
          <a:ln/>
        </p:spPr>
      </p:sp>
      <p:sp>
        <p:nvSpPr>
          <p:cNvPr id="288771" name="Rectangle 3"/>
          <p:cNvSpPr>
            <a:spLocks noGrp="1" noChangeArrowheads="1"/>
          </p:cNvSpPr>
          <p:nvPr>
            <p:ph type="body" idx="1"/>
          </p:nvPr>
        </p:nvSpPr>
        <p:spPr>
          <a:xfrm>
            <a:off x="688182" y="4415790"/>
            <a:ext cx="5505450" cy="4183380"/>
          </a:xfrm>
        </p:spPr>
        <p:txBody>
          <a:bodyPr/>
          <a:lstStyle/>
          <a:p>
            <a:endParaRPr lang="en-US" sz="1000" dirty="0">
              <a:latin typeface="Verdana"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22AF48-EA31-4FC8-B6AC-F2EA3B807C11}" type="slidenum">
              <a:rPr lang="en-US" smtClean="0"/>
              <a:t>28</a:t>
            </a:fld>
            <a:endParaRPr lang="en-US"/>
          </a:p>
        </p:txBody>
      </p:sp>
    </p:spTree>
    <p:extLst>
      <p:ext uri="{BB962C8B-B14F-4D97-AF65-F5344CB8AC3E}">
        <p14:creationId xmlns:p14="http://schemas.microsoft.com/office/powerpoint/2010/main" val="3455237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22AF48-EA31-4FC8-B6AC-F2EA3B807C11}" type="slidenum">
              <a:rPr lang="en-US" smtClean="0"/>
              <a:t>29</a:t>
            </a:fld>
            <a:endParaRPr lang="en-US"/>
          </a:p>
        </p:txBody>
      </p:sp>
    </p:spTree>
    <p:extLst>
      <p:ext uri="{BB962C8B-B14F-4D97-AF65-F5344CB8AC3E}">
        <p14:creationId xmlns:p14="http://schemas.microsoft.com/office/powerpoint/2010/main" val="3455237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22AF48-EA31-4FC8-B6AC-F2EA3B807C11}" type="slidenum">
              <a:rPr lang="en-US" smtClean="0"/>
              <a:t>30</a:t>
            </a:fld>
            <a:endParaRPr lang="en-US"/>
          </a:p>
        </p:txBody>
      </p:sp>
    </p:spTree>
    <p:extLst>
      <p:ext uri="{BB962C8B-B14F-4D97-AF65-F5344CB8AC3E}">
        <p14:creationId xmlns:p14="http://schemas.microsoft.com/office/powerpoint/2010/main" val="3455237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22AF48-EA31-4FC8-B6AC-F2EA3B807C11}" type="slidenum">
              <a:rPr lang="en-US" smtClean="0"/>
              <a:t>32</a:t>
            </a:fld>
            <a:endParaRPr lang="en-US"/>
          </a:p>
        </p:txBody>
      </p:sp>
    </p:spTree>
    <p:extLst>
      <p:ext uri="{BB962C8B-B14F-4D97-AF65-F5344CB8AC3E}">
        <p14:creationId xmlns:p14="http://schemas.microsoft.com/office/powerpoint/2010/main" val="4256567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22AF48-EA31-4FC8-B6AC-F2EA3B807C11}" type="slidenum">
              <a:rPr lang="en-US" smtClean="0"/>
              <a:t>33</a:t>
            </a:fld>
            <a:endParaRPr lang="en-US"/>
          </a:p>
        </p:txBody>
      </p:sp>
    </p:spTree>
    <p:extLst>
      <p:ext uri="{BB962C8B-B14F-4D97-AF65-F5344CB8AC3E}">
        <p14:creationId xmlns:p14="http://schemas.microsoft.com/office/powerpoint/2010/main" val="4256567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22AF48-EA31-4FC8-B6AC-F2EA3B807C11}" type="slidenum">
              <a:rPr lang="en-US" smtClean="0"/>
              <a:t>34</a:t>
            </a:fld>
            <a:endParaRPr lang="en-US"/>
          </a:p>
        </p:txBody>
      </p:sp>
    </p:spTree>
    <p:extLst>
      <p:ext uri="{BB962C8B-B14F-4D97-AF65-F5344CB8AC3E}">
        <p14:creationId xmlns:p14="http://schemas.microsoft.com/office/powerpoint/2010/main" val="4256567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9EC958-2612-4E9D-8963-C8C6AC5AD4C4}" type="slidenum">
              <a:rPr lang="en-US"/>
              <a:pPr/>
              <a:t>6</a:t>
            </a:fld>
            <a:endParaRPr lang="en-US" dirty="0"/>
          </a:p>
        </p:txBody>
      </p:sp>
      <p:sp>
        <p:nvSpPr>
          <p:cNvPr id="288770" name="Rectangle 2"/>
          <p:cNvSpPr>
            <a:spLocks noGrp="1" noRot="1" noChangeAspect="1" noChangeArrowheads="1" noTextEdit="1"/>
          </p:cNvSpPr>
          <p:nvPr>
            <p:ph type="sldImg"/>
          </p:nvPr>
        </p:nvSpPr>
        <p:spPr>
          <a:xfrm>
            <a:off x="1117600" y="696913"/>
            <a:ext cx="4648200" cy="3486150"/>
          </a:xfrm>
          <a:ln/>
        </p:spPr>
      </p:sp>
      <p:sp>
        <p:nvSpPr>
          <p:cNvPr id="288771" name="Rectangle 3"/>
          <p:cNvSpPr>
            <a:spLocks noGrp="1" noChangeArrowheads="1"/>
          </p:cNvSpPr>
          <p:nvPr>
            <p:ph type="body" idx="1"/>
          </p:nvPr>
        </p:nvSpPr>
        <p:spPr>
          <a:xfrm>
            <a:off x="688182" y="4415790"/>
            <a:ext cx="5505450" cy="4183380"/>
          </a:xfrm>
        </p:spPr>
        <p:txBody>
          <a:bodyPr/>
          <a:lstStyle/>
          <a:p>
            <a:endParaRPr lang="en-US" sz="1000" dirty="0">
              <a:latin typeface="Verdana"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22AF48-EA31-4FC8-B6AC-F2EA3B807C11}" type="slidenum">
              <a:rPr lang="en-US" smtClean="0"/>
              <a:t>35</a:t>
            </a:fld>
            <a:endParaRPr lang="en-US"/>
          </a:p>
        </p:txBody>
      </p:sp>
    </p:spTree>
    <p:extLst>
      <p:ext uri="{BB962C8B-B14F-4D97-AF65-F5344CB8AC3E}">
        <p14:creationId xmlns:p14="http://schemas.microsoft.com/office/powerpoint/2010/main" val="4256567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22AF48-EA31-4FC8-B6AC-F2EA3B807C11}" type="slidenum">
              <a:rPr lang="en-US" smtClean="0"/>
              <a:t>36</a:t>
            </a:fld>
            <a:endParaRPr lang="en-US"/>
          </a:p>
        </p:txBody>
      </p:sp>
    </p:spTree>
    <p:extLst>
      <p:ext uri="{BB962C8B-B14F-4D97-AF65-F5344CB8AC3E}">
        <p14:creationId xmlns:p14="http://schemas.microsoft.com/office/powerpoint/2010/main" val="4256567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22AF48-EA31-4FC8-B6AC-F2EA3B807C11}" type="slidenum">
              <a:rPr lang="en-US" smtClean="0"/>
              <a:t>37</a:t>
            </a:fld>
            <a:endParaRPr lang="en-US"/>
          </a:p>
        </p:txBody>
      </p:sp>
    </p:spTree>
    <p:extLst>
      <p:ext uri="{BB962C8B-B14F-4D97-AF65-F5344CB8AC3E}">
        <p14:creationId xmlns:p14="http://schemas.microsoft.com/office/powerpoint/2010/main" val="42565676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22AF48-EA31-4FC8-B6AC-F2EA3B807C11}" type="slidenum">
              <a:rPr lang="en-US" smtClean="0"/>
              <a:t>38</a:t>
            </a:fld>
            <a:endParaRPr lang="en-US"/>
          </a:p>
        </p:txBody>
      </p:sp>
    </p:spTree>
    <p:extLst>
      <p:ext uri="{BB962C8B-B14F-4D97-AF65-F5344CB8AC3E}">
        <p14:creationId xmlns:p14="http://schemas.microsoft.com/office/powerpoint/2010/main" val="4256567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22AF48-EA31-4FC8-B6AC-F2EA3B807C11}" type="slidenum">
              <a:rPr lang="en-US" smtClean="0"/>
              <a:t>39</a:t>
            </a:fld>
            <a:endParaRPr lang="en-US"/>
          </a:p>
        </p:txBody>
      </p:sp>
    </p:spTree>
    <p:extLst>
      <p:ext uri="{BB962C8B-B14F-4D97-AF65-F5344CB8AC3E}">
        <p14:creationId xmlns:p14="http://schemas.microsoft.com/office/powerpoint/2010/main" val="42565676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22AF48-EA31-4FC8-B6AC-F2EA3B807C11}" type="slidenum">
              <a:rPr lang="en-US" smtClean="0"/>
              <a:t>40</a:t>
            </a:fld>
            <a:endParaRPr lang="en-US"/>
          </a:p>
        </p:txBody>
      </p:sp>
    </p:spTree>
    <p:extLst>
      <p:ext uri="{BB962C8B-B14F-4D97-AF65-F5344CB8AC3E}">
        <p14:creationId xmlns:p14="http://schemas.microsoft.com/office/powerpoint/2010/main" val="42565676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22AF48-EA31-4FC8-B6AC-F2EA3B807C11}" type="slidenum">
              <a:rPr lang="en-US" smtClean="0"/>
              <a:t>41</a:t>
            </a:fld>
            <a:endParaRPr lang="en-US"/>
          </a:p>
        </p:txBody>
      </p:sp>
    </p:spTree>
    <p:extLst>
      <p:ext uri="{BB962C8B-B14F-4D97-AF65-F5344CB8AC3E}">
        <p14:creationId xmlns:p14="http://schemas.microsoft.com/office/powerpoint/2010/main" val="42565676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22AF48-EA31-4FC8-B6AC-F2EA3B807C11}" type="slidenum">
              <a:rPr lang="en-US" smtClean="0"/>
              <a:t>42</a:t>
            </a:fld>
            <a:endParaRPr lang="en-US"/>
          </a:p>
        </p:txBody>
      </p:sp>
    </p:spTree>
    <p:extLst>
      <p:ext uri="{BB962C8B-B14F-4D97-AF65-F5344CB8AC3E}">
        <p14:creationId xmlns:p14="http://schemas.microsoft.com/office/powerpoint/2010/main" val="42565676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22AF48-EA31-4FC8-B6AC-F2EA3B807C11}" type="slidenum">
              <a:rPr lang="en-US" smtClean="0"/>
              <a:t>43</a:t>
            </a:fld>
            <a:endParaRPr lang="en-US"/>
          </a:p>
        </p:txBody>
      </p:sp>
    </p:spTree>
    <p:extLst>
      <p:ext uri="{BB962C8B-B14F-4D97-AF65-F5344CB8AC3E}">
        <p14:creationId xmlns:p14="http://schemas.microsoft.com/office/powerpoint/2010/main" val="42565676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22AF48-EA31-4FC8-B6AC-F2EA3B807C11}" type="slidenum">
              <a:rPr lang="en-US" smtClean="0"/>
              <a:t>44</a:t>
            </a:fld>
            <a:endParaRPr lang="en-US"/>
          </a:p>
        </p:txBody>
      </p:sp>
    </p:spTree>
    <p:extLst>
      <p:ext uri="{BB962C8B-B14F-4D97-AF65-F5344CB8AC3E}">
        <p14:creationId xmlns:p14="http://schemas.microsoft.com/office/powerpoint/2010/main" val="4256567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9EC958-2612-4E9D-8963-C8C6AC5AD4C4}" type="slidenum">
              <a:rPr lang="en-US"/>
              <a:pPr/>
              <a:t>13</a:t>
            </a:fld>
            <a:endParaRPr lang="en-US" dirty="0"/>
          </a:p>
        </p:txBody>
      </p:sp>
      <p:sp>
        <p:nvSpPr>
          <p:cNvPr id="288770" name="Rectangle 2"/>
          <p:cNvSpPr>
            <a:spLocks noGrp="1" noRot="1" noChangeAspect="1" noChangeArrowheads="1" noTextEdit="1"/>
          </p:cNvSpPr>
          <p:nvPr>
            <p:ph type="sldImg"/>
          </p:nvPr>
        </p:nvSpPr>
        <p:spPr>
          <a:xfrm>
            <a:off x="1117600" y="696913"/>
            <a:ext cx="4648200" cy="3486150"/>
          </a:xfrm>
          <a:ln/>
        </p:spPr>
      </p:sp>
      <p:sp>
        <p:nvSpPr>
          <p:cNvPr id="288771" name="Rectangle 3"/>
          <p:cNvSpPr>
            <a:spLocks noGrp="1" noChangeArrowheads="1"/>
          </p:cNvSpPr>
          <p:nvPr>
            <p:ph type="body" idx="1"/>
          </p:nvPr>
        </p:nvSpPr>
        <p:spPr>
          <a:xfrm>
            <a:off x="688182" y="4415790"/>
            <a:ext cx="5505450" cy="4183380"/>
          </a:xfrm>
        </p:spPr>
        <p:txBody>
          <a:bodyPr/>
          <a:lstStyle/>
          <a:p>
            <a:endParaRPr lang="en-US" sz="1000" dirty="0">
              <a:latin typeface="Verdana"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22AF48-EA31-4FC8-B6AC-F2EA3B807C11}" type="slidenum">
              <a:rPr lang="en-US" smtClean="0"/>
              <a:t>45</a:t>
            </a:fld>
            <a:endParaRPr lang="en-US"/>
          </a:p>
        </p:txBody>
      </p:sp>
    </p:spTree>
    <p:extLst>
      <p:ext uri="{BB962C8B-B14F-4D97-AF65-F5344CB8AC3E}">
        <p14:creationId xmlns:p14="http://schemas.microsoft.com/office/powerpoint/2010/main" val="34552376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Erika Hunt</a:t>
            </a:r>
          </a:p>
        </p:txBody>
      </p:sp>
      <p:sp>
        <p:nvSpPr>
          <p:cNvPr id="4" name="Slide Number Placeholder 3"/>
          <p:cNvSpPr>
            <a:spLocks noGrp="1"/>
          </p:cNvSpPr>
          <p:nvPr>
            <p:ph type="sldNum" sz="quarter" idx="10"/>
          </p:nvPr>
        </p:nvSpPr>
        <p:spPr/>
        <p:txBody>
          <a:bodyPr/>
          <a:lstStyle/>
          <a:p>
            <a:fld id="{C022AF48-EA31-4FC8-B6AC-F2EA3B807C11}" type="slidenum">
              <a:rPr lang="en-US" smtClean="0"/>
              <a:t>46</a:t>
            </a:fld>
            <a:endParaRPr lang="en-US"/>
          </a:p>
        </p:txBody>
      </p:sp>
    </p:spTree>
    <p:extLst>
      <p:ext uri="{BB962C8B-B14F-4D97-AF65-F5344CB8AC3E}">
        <p14:creationId xmlns:p14="http://schemas.microsoft.com/office/powerpoint/2010/main" val="34518590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22AF48-EA31-4FC8-B6AC-F2EA3B807C11}" type="slidenum">
              <a:rPr lang="en-US" smtClean="0"/>
              <a:t>50</a:t>
            </a:fld>
            <a:endParaRPr lang="en-US"/>
          </a:p>
        </p:txBody>
      </p:sp>
    </p:spTree>
    <p:extLst>
      <p:ext uri="{BB962C8B-B14F-4D97-AF65-F5344CB8AC3E}">
        <p14:creationId xmlns:p14="http://schemas.microsoft.com/office/powerpoint/2010/main" val="2718969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9EC958-2612-4E9D-8963-C8C6AC5AD4C4}" type="slidenum">
              <a:rPr lang="en-US"/>
              <a:pPr/>
              <a:t>14</a:t>
            </a:fld>
            <a:endParaRPr lang="en-US" dirty="0"/>
          </a:p>
        </p:txBody>
      </p:sp>
      <p:sp>
        <p:nvSpPr>
          <p:cNvPr id="288770" name="Rectangle 2"/>
          <p:cNvSpPr>
            <a:spLocks noGrp="1" noRot="1" noChangeAspect="1" noChangeArrowheads="1" noTextEdit="1"/>
          </p:cNvSpPr>
          <p:nvPr>
            <p:ph type="sldImg"/>
          </p:nvPr>
        </p:nvSpPr>
        <p:spPr>
          <a:xfrm>
            <a:off x="1117600" y="696913"/>
            <a:ext cx="4648200" cy="3486150"/>
          </a:xfrm>
          <a:ln/>
        </p:spPr>
      </p:sp>
      <p:sp>
        <p:nvSpPr>
          <p:cNvPr id="288771" name="Rectangle 3"/>
          <p:cNvSpPr>
            <a:spLocks noGrp="1" noChangeArrowheads="1"/>
          </p:cNvSpPr>
          <p:nvPr>
            <p:ph type="body" idx="1"/>
          </p:nvPr>
        </p:nvSpPr>
        <p:spPr>
          <a:xfrm>
            <a:off x="688182" y="4415790"/>
            <a:ext cx="5505450" cy="4183380"/>
          </a:xfrm>
        </p:spPr>
        <p:txBody>
          <a:bodyPr/>
          <a:lstStyle/>
          <a:p>
            <a:endParaRPr lang="en-US" sz="1000" dirty="0">
              <a:latin typeface="Verdana"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22AF48-EA31-4FC8-B6AC-F2EA3B807C11}" type="slidenum">
              <a:rPr lang="en-US" smtClean="0"/>
              <a:t>15</a:t>
            </a:fld>
            <a:endParaRPr lang="en-US"/>
          </a:p>
        </p:txBody>
      </p:sp>
    </p:spTree>
    <p:extLst>
      <p:ext uri="{BB962C8B-B14F-4D97-AF65-F5344CB8AC3E}">
        <p14:creationId xmlns:p14="http://schemas.microsoft.com/office/powerpoint/2010/main" val="3455237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22AF48-EA31-4FC8-B6AC-F2EA3B807C11}" type="slidenum">
              <a:rPr lang="en-US" smtClean="0"/>
              <a:t>16</a:t>
            </a:fld>
            <a:endParaRPr lang="en-US"/>
          </a:p>
        </p:txBody>
      </p:sp>
    </p:spTree>
    <p:extLst>
      <p:ext uri="{BB962C8B-B14F-4D97-AF65-F5344CB8AC3E}">
        <p14:creationId xmlns:p14="http://schemas.microsoft.com/office/powerpoint/2010/main" val="3455237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22AF48-EA31-4FC8-B6AC-F2EA3B807C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0786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9EC958-2612-4E9D-8963-C8C6AC5AD4C4}" type="slidenum">
              <a:rPr lang="en-US"/>
              <a:pPr/>
              <a:t>18</a:t>
            </a:fld>
            <a:endParaRPr lang="en-US" dirty="0"/>
          </a:p>
        </p:txBody>
      </p:sp>
      <p:sp>
        <p:nvSpPr>
          <p:cNvPr id="288770" name="Rectangle 2"/>
          <p:cNvSpPr>
            <a:spLocks noGrp="1" noRot="1" noChangeAspect="1" noChangeArrowheads="1" noTextEdit="1"/>
          </p:cNvSpPr>
          <p:nvPr>
            <p:ph type="sldImg"/>
          </p:nvPr>
        </p:nvSpPr>
        <p:spPr>
          <a:xfrm>
            <a:off x="1117600" y="696913"/>
            <a:ext cx="4648200" cy="3486150"/>
          </a:xfrm>
          <a:ln/>
        </p:spPr>
      </p:sp>
      <p:sp>
        <p:nvSpPr>
          <p:cNvPr id="288771" name="Rectangle 3"/>
          <p:cNvSpPr>
            <a:spLocks noGrp="1" noChangeArrowheads="1"/>
          </p:cNvSpPr>
          <p:nvPr>
            <p:ph type="body" idx="1"/>
          </p:nvPr>
        </p:nvSpPr>
        <p:spPr>
          <a:xfrm>
            <a:off x="688182" y="4415790"/>
            <a:ext cx="5505450" cy="4183380"/>
          </a:xfrm>
        </p:spPr>
        <p:txBody>
          <a:bodyPr/>
          <a:lstStyle/>
          <a:p>
            <a:endParaRPr lang="en-US" sz="1000" dirty="0">
              <a:latin typeface="Verdana"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22AF48-EA31-4FC8-B6AC-F2EA3B807C11}" type="slidenum">
              <a:rPr lang="en-US" smtClean="0"/>
              <a:t>20</a:t>
            </a:fld>
            <a:endParaRPr lang="en-US"/>
          </a:p>
        </p:txBody>
      </p:sp>
    </p:spTree>
    <p:extLst>
      <p:ext uri="{BB962C8B-B14F-4D97-AF65-F5344CB8AC3E}">
        <p14:creationId xmlns:p14="http://schemas.microsoft.com/office/powerpoint/2010/main" val="4256567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2450" y="2974705"/>
            <a:ext cx="6261100" cy="2052590"/>
          </a:xfrm>
        </p:spPr>
        <p:txBody>
          <a:bodyPr/>
          <a:lstStyle/>
          <a:p>
            <a:r>
              <a:rPr lang="en-US"/>
              <a:t>Click to edit Master title style</a:t>
            </a:r>
            <a:endParaRPr lang="en-CA"/>
          </a:p>
        </p:txBody>
      </p:sp>
      <p:sp>
        <p:nvSpPr>
          <p:cNvPr id="3" name="Subtitle 2"/>
          <p:cNvSpPr>
            <a:spLocks noGrp="1"/>
          </p:cNvSpPr>
          <p:nvPr>
            <p:ph type="subTitle" idx="1"/>
          </p:nvPr>
        </p:nvSpPr>
        <p:spPr>
          <a:xfrm>
            <a:off x="1104900" y="5426288"/>
            <a:ext cx="5156200" cy="244714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8B4F92D8-5D84-4AF8-B5C4-3241E07921A0}" type="datetime1">
              <a:rPr lang="en-US" smtClean="0"/>
              <a:t>2/4/2019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0FC0AE07-081B-469E-8816-9CC21A1F7DD9}" type="datetime1">
              <a:rPr lang="en-US" smtClean="0"/>
              <a:t>2/4/2019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40350" y="536423"/>
            <a:ext cx="1657350" cy="1140672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368300" y="536423"/>
            <a:ext cx="4849283" cy="114067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32B822A-0415-4DFF-8199-E62B28CC5A0B}" type="datetime1">
              <a:rPr lang="en-US" smtClean="0"/>
              <a:t>2/4/2019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3F88093-D3E0-4E69-BF5C-3C98FB721488}" type="datetime1">
              <a:rPr lang="en-US" smtClean="0"/>
              <a:t>2/4/2019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1863" y="6153339"/>
            <a:ext cx="6261100" cy="1901860"/>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581863" y="4058633"/>
            <a:ext cx="6261100" cy="209470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58A182-F055-40C3-8073-D4BF08BBD72F}" type="datetime1">
              <a:rPr lang="en-US" smtClean="0"/>
              <a:t>2/4/2019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368300" y="2234355"/>
            <a:ext cx="3253317" cy="63195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3744383" y="2234355"/>
            <a:ext cx="3253317" cy="63195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796AACA5-B7D0-4945-B39D-CBC97BEE34DC}" type="datetime1">
              <a:rPr lang="en-US" smtClean="0"/>
              <a:t>2/4/2019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368300" y="2143474"/>
            <a:ext cx="3254596" cy="8932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300" y="3036771"/>
            <a:ext cx="3254596" cy="5517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3741827" y="2143474"/>
            <a:ext cx="3255874" cy="8932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741827" y="3036771"/>
            <a:ext cx="3255874" cy="5517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26E76EE5-B82E-45B9-9416-38A0256C9042}" type="datetime1">
              <a:rPr lang="en-US" smtClean="0"/>
              <a:t>2/4/2019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4D7D78AC-7575-4A44-821E-EC31C9446A34}" type="datetime1">
              <a:rPr lang="en-US" smtClean="0"/>
              <a:t>2/4/2019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46086E-C67C-4D97-A531-D7A65B3F0AD1}" type="datetime1">
              <a:rPr lang="en-US" smtClean="0"/>
              <a:t>2/4/2019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8301" y="381259"/>
            <a:ext cx="2423363" cy="1622566"/>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2879901" y="381259"/>
            <a:ext cx="4117799" cy="81726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368301" y="2003825"/>
            <a:ext cx="2423363" cy="65501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1A2C24-1FE8-444F-AED3-C02143F8C577}" type="datetime1">
              <a:rPr lang="en-US" smtClean="0"/>
              <a:t>2/4/2019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3788" y="6703060"/>
            <a:ext cx="4419600" cy="791334"/>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443788" y="855615"/>
            <a:ext cx="4419600" cy="57454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443788" y="7494394"/>
            <a:ext cx="4419600" cy="11238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7BB1DE-F0C6-4D3B-8CF5-924907AE9456}" type="datetime1">
              <a:rPr lang="en-US" smtClean="0"/>
              <a:t>2/4/2019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C7DFF54-6BA4-4515-87CA-28703F844993}"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8300" y="383477"/>
            <a:ext cx="6629400" cy="1595967"/>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368300" y="2234355"/>
            <a:ext cx="6629400" cy="63195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368300" y="8875350"/>
            <a:ext cx="1718733" cy="509823"/>
          </a:xfrm>
          <a:prstGeom prst="rect">
            <a:avLst/>
          </a:prstGeom>
        </p:spPr>
        <p:txBody>
          <a:bodyPr vert="horz" lIns="91440" tIns="45720" rIns="91440" bIns="45720" rtlCol="0" anchor="ctr"/>
          <a:lstStyle>
            <a:lvl1pPr algn="l">
              <a:defRPr sz="1200">
                <a:solidFill>
                  <a:schemeClr val="tx1">
                    <a:tint val="75000"/>
                  </a:schemeClr>
                </a:solidFill>
              </a:defRPr>
            </a:lvl1pPr>
          </a:lstStyle>
          <a:p>
            <a:fld id="{B113036B-3E75-4FBC-9333-4FFC93B070CF}" type="datetime1">
              <a:rPr lang="en-US" smtClean="0"/>
              <a:t>2/4/2019</a:t>
            </a:fld>
            <a:endParaRPr lang="en-CA"/>
          </a:p>
        </p:txBody>
      </p:sp>
      <p:sp>
        <p:nvSpPr>
          <p:cNvPr id="5" name="Footer Placeholder 4"/>
          <p:cNvSpPr>
            <a:spLocks noGrp="1"/>
          </p:cNvSpPr>
          <p:nvPr>
            <p:ph type="ftr" sz="quarter" idx="3"/>
          </p:nvPr>
        </p:nvSpPr>
        <p:spPr>
          <a:xfrm>
            <a:off x="2516717" y="8875350"/>
            <a:ext cx="2332567" cy="50982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5278967" y="8875350"/>
            <a:ext cx="1718733" cy="509823"/>
          </a:xfrm>
          <a:prstGeom prst="rect">
            <a:avLst/>
          </a:prstGeom>
        </p:spPr>
        <p:txBody>
          <a:bodyPr vert="horz" lIns="91440" tIns="45720" rIns="91440" bIns="45720" rtlCol="0" anchor="ctr"/>
          <a:lstStyle>
            <a:lvl1pPr algn="r">
              <a:defRPr sz="1200">
                <a:solidFill>
                  <a:schemeClr val="tx1">
                    <a:tint val="75000"/>
                  </a:schemeClr>
                </a:solidFill>
              </a:defRPr>
            </a:lvl1pPr>
          </a:lstStyle>
          <a:p>
            <a:fld id="{2C7DFF54-6BA4-4515-87CA-28703F844993}"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regents.nysed.gov/common/regents/files/HE%20-%20Principal%20Preparation%20Project%20Update.pdf"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3461" y="-27384"/>
            <a:ext cx="9144000" cy="6845300"/>
          </a:xfrm>
          <a:prstGeom prst="rect">
            <a:avLst/>
          </a:prstGeom>
        </p:spPr>
      </p:pic>
      <p:sp>
        <p:nvSpPr>
          <p:cNvPr id="7" name="TextBox 2"/>
          <p:cNvSpPr txBox="1"/>
          <p:nvPr/>
        </p:nvSpPr>
        <p:spPr>
          <a:xfrm>
            <a:off x="172616" y="2204864"/>
            <a:ext cx="8704306" cy="1590179"/>
          </a:xfrm>
          <a:prstGeom prst="rect">
            <a:avLst/>
          </a:prstGeom>
          <a:noFill/>
        </p:spPr>
        <p:txBody>
          <a:bodyPr vert="horz" wrap="none" lIns="0" tIns="0" rIns="0" bIns="0" rtlCol="0">
            <a:spAutoFit/>
          </a:bodyPr>
          <a:lstStyle/>
          <a:p>
            <a:pPr algn="ctr">
              <a:lnSpc>
                <a:spcPts val="4140"/>
              </a:lnSpc>
              <a:spcAft>
                <a:spcPts val="4200"/>
              </a:spcAft>
            </a:pPr>
            <a:r>
              <a:rPr lang="en-CA" sz="3800" i="1" dirty="0">
                <a:solidFill>
                  <a:srgbClr val="000066"/>
                </a:solidFill>
                <a:latin typeface="Verdana"/>
                <a:cs typeface="Verdana"/>
              </a:rPr>
              <a:t>Principal Preparation Project in NYS</a:t>
            </a:r>
          </a:p>
          <a:p>
            <a:pPr algn="ctr">
              <a:lnSpc>
                <a:spcPts val="4140"/>
              </a:lnSpc>
              <a:spcAft>
                <a:spcPts val="1800"/>
              </a:spcAft>
            </a:pPr>
            <a:r>
              <a:rPr lang="en-CA" sz="3000" dirty="0">
                <a:solidFill>
                  <a:srgbClr val="000066"/>
                </a:solidFill>
                <a:latin typeface="Verdana"/>
                <a:cs typeface="Verdana"/>
              </a:rPr>
              <a:t>Retrospective and Look Ahead</a:t>
            </a:r>
          </a:p>
        </p:txBody>
      </p:sp>
      <p:sp>
        <p:nvSpPr>
          <p:cNvPr id="3" name="TextBox 3"/>
          <p:cNvSpPr txBox="1"/>
          <p:nvPr/>
        </p:nvSpPr>
        <p:spPr>
          <a:xfrm>
            <a:off x="223308" y="4581128"/>
            <a:ext cx="8704306" cy="359073"/>
          </a:xfrm>
          <a:prstGeom prst="rect">
            <a:avLst/>
          </a:prstGeom>
          <a:noFill/>
        </p:spPr>
        <p:txBody>
          <a:bodyPr vert="horz" wrap="square" lIns="0" tIns="0" rIns="0" bIns="0" rtlCol="0">
            <a:spAutoFit/>
          </a:bodyPr>
          <a:lstStyle/>
          <a:p>
            <a:pPr algn="ctr">
              <a:lnSpc>
                <a:spcPts val="2760"/>
              </a:lnSpc>
            </a:pPr>
            <a:r>
              <a:rPr lang="en-CA" sz="1600" dirty="0">
                <a:solidFill>
                  <a:srgbClr val="000066"/>
                </a:solidFill>
                <a:latin typeface="Verdana"/>
                <a:cs typeface="Verdana"/>
              </a:rPr>
              <a:t>webinar for the </a:t>
            </a:r>
          </a:p>
        </p:txBody>
      </p:sp>
      <p:sp>
        <p:nvSpPr>
          <p:cNvPr id="4" name="TextBox 4"/>
          <p:cNvSpPr txBox="1"/>
          <p:nvPr/>
        </p:nvSpPr>
        <p:spPr>
          <a:xfrm>
            <a:off x="1090721" y="5157192"/>
            <a:ext cx="6999672" cy="525785"/>
          </a:xfrm>
          <a:prstGeom prst="rect">
            <a:avLst/>
          </a:prstGeom>
          <a:noFill/>
        </p:spPr>
        <p:txBody>
          <a:bodyPr vert="horz" wrap="none" lIns="0" tIns="0" rIns="0" bIns="0" rtlCol="0">
            <a:spAutoFit/>
          </a:bodyPr>
          <a:lstStyle/>
          <a:p>
            <a:pPr algn="ctr">
              <a:lnSpc>
                <a:spcPts val="4140"/>
              </a:lnSpc>
              <a:spcBef>
                <a:spcPts val="600"/>
              </a:spcBef>
            </a:pPr>
            <a:r>
              <a:rPr lang="en-CA" sz="2000" dirty="0">
                <a:solidFill>
                  <a:srgbClr val="000066"/>
                </a:solidFill>
                <a:latin typeface="Verdana"/>
                <a:cs typeface="Verdana"/>
              </a:rPr>
              <a:t>Commission on Independent Colleges and Universities</a:t>
            </a:r>
          </a:p>
        </p:txBody>
      </p:sp>
      <p:sp>
        <p:nvSpPr>
          <p:cNvPr id="5" name="TextBox 5"/>
          <p:cNvSpPr txBox="1"/>
          <p:nvPr/>
        </p:nvSpPr>
        <p:spPr>
          <a:xfrm>
            <a:off x="2196985" y="6063385"/>
            <a:ext cx="4655570" cy="692497"/>
          </a:xfrm>
          <a:prstGeom prst="rect">
            <a:avLst/>
          </a:prstGeom>
          <a:noFill/>
        </p:spPr>
        <p:txBody>
          <a:bodyPr vert="horz" wrap="none" lIns="0" tIns="0" rIns="0" bIns="0" rtlCol="0">
            <a:spAutoFit/>
          </a:bodyPr>
          <a:lstStyle/>
          <a:p>
            <a:pPr algn="ctr">
              <a:lnSpc>
                <a:spcPts val="1840"/>
              </a:lnSpc>
            </a:pPr>
            <a:r>
              <a:rPr lang="en-CA" sz="1400" dirty="0">
                <a:solidFill>
                  <a:srgbClr val="000066"/>
                </a:solidFill>
                <a:latin typeface="Verdana"/>
                <a:cs typeface="Verdana"/>
              </a:rPr>
              <a:t>Ken Turner (Director, Principal Preparation Project)</a:t>
            </a:r>
          </a:p>
          <a:p>
            <a:pPr algn="ctr">
              <a:lnSpc>
                <a:spcPts val="1840"/>
              </a:lnSpc>
            </a:pPr>
            <a:endParaRPr lang="en-CA" sz="1400" dirty="0">
              <a:solidFill>
                <a:srgbClr val="000066"/>
              </a:solidFill>
              <a:latin typeface="Verdana"/>
              <a:cs typeface="Verdana"/>
            </a:endParaRPr>
          </a:p>
          <a:p>
            <a:pPr algn="ctr">
              <a:lnSpc>
                <a:spcPts val="1840"/>
              </a:lnSpc>
            </a:pPr>
            <a:r>
              <a:rPr lang="en-CA" sz="1400" dirty="0">
                <a:solidFill>
                  <a:srgbClr val="000066"/>
                </a:solidFill>
                <a:latin typeface="Verdana"/>
                <a:cs typeface="Verdana"/>
              </a:rPr>
              <a:t>February 8, 2018</a:t>
            </a:r>
          </a:p>
        </p:txBody>
      </p:sp>
      <p:sp>
        <p:nvSpPr>
          <p:cNvPr id="6" name="Slide Number Placeholder 5"/>
          <p:cNvSpPr>
            <a:spLocks noGrp="1"/>
          </p:cNvSpPr>
          <p:nvPr>
            <p:ph type="sldNum" sz="quarter" idx="12"/>
          </p:nvPr>
        </p:nvSpPr>
        <p:spPr/>
        <p:txBody>
          <a:bodyPr/>
          <a:lstStyle/>
          <a:p>
            <a:fld id="{2C7DFF54-6BA4-4515-87CA-28703F844993}" type="slidenum">
              <a:rPr lang="en-CA" smtClean="0"/>
              <a:t>1</a:t>
            </a:fld>
            <a:endParaRPr lang="en-CA"/>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p:cNvSpPr txBox="1"/>
          <p:nvPr/>
        </p:nvSpPr>
        <p:spPr>
          <a:xfrm>
            <a:off x="2276211" y="323945"/>
            <a:ext cx="4591578" cy="1051570"/>
          </a:xfrm>
          <a:prstGeom prst="rect">
            <a:avLst/>
          </a:prstGeom>
          <a:noFill/>
        </p:spPr>
        <p:txBody>
          <a:bodyPr vert="horz" wrap="none" lIns="0" tIns="0" rIns="0" bIns="0" rtlCol="0">
            <a:spAutoFit/>
          </a:bodyPr>
          <a:lstStyle/>
          <a:p>
            <a:pPr>
              <a:lnSpc>
                <a:spcPts val="4140"/>
              </a:lnSpc>
            </a:pPr>
            <a:r>
              <a:rPr lang="en-CA" sz="3602" dirty="0">
                <a:solidFill>
                  <a:srgbClr val="FFFFFF"/>
                </a:solidFill>
                <a:latin typeface="Verdana"/>
                <a:cs typeface="Verdana"/>
              </a:rPr>
              <a:t>Recap: Deliverables</a:t>
            </a:r>
          </a:p>
          <a:p>
            <a:pPr>
              <a:lnSpc>
                <a:spcPts val="4140"/>
              </a:lnSpc>
            </a:pPr>
            <a:endParaRPr lang="en-CA" sz="3602" dirty="0">
              <a:solidFill>
                <a:srgbClr val="000000"/>
              </a:solidFill>
            </a:endParaRPr>
          </a:p>
        </p:txBody>
      </p:sp>
      <p:sp>
        <p:nvSpPr>
          <p:cNvPr id="2" name="Slide Number Placeholder 1"/>
          <p:cNvSpPr>
            <a:spLocks noGrp="1"/>
          </p:cNvSpPr>
          <p:nvPr>
            <p:ph type="sldNum" sz="quarter" idx="12"/>
          </p:nvPr>
        </p:nvSpPr>
        <p:spPr>
          <a:xfrm>
            <a:off x="7164288" y="6258757"/>
            <a:ext cx="1718733" cy="509823"/>
          </a:xfrm>
        </p:spPr>
        <p:txBody>
          <a:bodyPr/>
          <a:lstStyle/>
          <a:p>
            <a:fld id="{2C7DFF54-6BA4-4515-87CA-28703F844993}" type="slidenum">
              <a:rPr lang="en-CA" smtClean="0"/>
              <a:t>10</a:t>
            </a:fld>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68760"/>
            <a:ext cx="9144000" cy="5551714"/>
          </a:xfrm>
          <a:prstGeom prst="rect">
            <a:avLst/>
          </a:prstGeom>
        </p:spPr>
      </p:pic>
      <p:sp>
        <p:nvSpPr>
          <p:cNvPr id="9" name="Rectangle 8"/>
          <p:cNvSpPr/>
          <p:nvPr/>
        </p:nvSpPr>
        <p:spPr>
          <a:xfrm>
            <a:off x="0" y="1080"/>
            <a:ext cx="9144000" cy="129614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5496" y="395953"/>
            <a:ext cx="9108504" cy="553998"/>
          </a:xfrm>
          <a:prstGeom prst="rect">
            <a:avLst/>
          </a:prstGeom>
          <a:noFill/>
        </p:spPr>
        <p:txBody>
          <a:bodyPr wrap="square" rtlCol="0">
            <a:spAutoFit/>
          </a:bodyPr>
          <a:lstStyle/>
          <a:p>
            <a:pPr algn="ct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SBL PREPARATION FRAMEWORK (ROAD MAP)</a:t>
            </a:r>
          </a:p>
        </p:txBody>
      </p:sp>
    </p:spTree>
    <p:extLst>
      <p:ext uri="{BB962C8B-B14F-4D97-AF65-F5344CB8AC3E}">
        <p14:creationId xmlns:p14="http://schemas.microsoft.com/office/powerpoint/2010/main" val="1145209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128395">
              <a:lnSpc>
                <a:spcPct val="100000"/>
              </a:lnSpc>
            </a:pPr>
            <a:r>
              <a:rPr sz="3200" dirty="0">
                <a:solidFill>
                  <a:srgbClr val="FFFFFF"/>
                </a:solidFill>
                <a:latin typeface="Verdana"/>
                <a:cs typeface="Verdana"/>
              </a:rPr>
              <a:t>C</a:t>
            </a:r>
            <a:r>
              <a:rPr sz="3200" spc="-15" dirty="0">
                <a:solidFill>
                  <a:srgbClr val="FFFFFF"/>
                </a:solidFill>
                <a:latin typeface="Verdana"/>
                <a:cs typeface="Verdana"/>
              </a:rPr>
              <a:t>U</a:t>
            </a:r>
            <a:r>
              <a:rPr sz="3200" spc="-260" dirty="0">
                <a:solidFill>
                  <a:srgbClr val="FFFFFF"/>
                </a:solidFill>
                <a:latin typeface="Verdana"/>
                <a:cs typeface="Verdana"/>
              </a:rPr>
              <a:t>L</a:t>
            </a:r>
            <a:r>
              <a:rPr sz="3200" spc="0" dirty="0">
                <a:solidFill>
                  <a:srgbClr val="FFFFFF"/>
                </a:solidFill>
                <a:latin typeface="Verdana"/>
                <a:cs typeface="Verdana"/>
              </a:rPr>
              <a:t>TUR</a:t>
            </a:r>
            <a:r>
              <a:rPr sz="3200" spc="5" dirty="0">
                <a:solidFill>
                  <a:srgbClr val="FFFFFF"/>
                </a:solidFill>
                <a:latin typeface="Verdana"/>
                <a:cs typeface="Verdana"/>
              </a:rPr>
              <a:t>A</a:t>
            </a:r>
            <a:r>
              <a:rPr sz="3200" spc="0" dirty="0">
                <a:solidFill>
                  <a:srgbClr val="FFFFFF"/>
                </a:solidFill>
                <a:latin typeface="Verdana"/>
                <a:cs typeface="Verdana"/>
              </a:rPr>
              <a:t>L</a:t>
            </a:r>
            <a:r>
              <a:rPr sz="3200" spc="-20" dirty="0">
                <a:solidFill>
                  <a:srgbClr val="FFFFFF"/>
                </a:solidFill>
                <a:latin typeface="Verdana"/>
                <a:cs typeface="Verdana"/>
              </a:rPr>
              <a:t> </a:t>
            </a:r>
            <a:r>
              <a:rPr sz="3200" spc="0" dirty="0">
                <a:solidFill>
                  <a:srgbClr val="FFFFFF"/>
                </a:solidFill>
                <a:latin typeface="Verdana"/>
                <a:cs typeface="Verdana"/>
              </a:rPr>
              <a:t>RE</a:t>
            </a:r>
            <a:r>
              <a:rPr sz="3200" spc="5" dirty="0">
                <a:solidFill>
                  <a:srgbClr val="FFFFFF"/>
                </a:solidFill>
                <a:latin typeface="Verdana"/>
                <a:cs typeface="Verdana"/>
              </a:rPr>
              <a:t>S</a:t>
            </a:r>
            <a:r>
              <a:rPr sz="3200" spc="0" dirty="0">
                <a:solidFill>
                  <a:srgbClr val="FFFFFF"/>
                </a:solidFill>
                <a:latin typeface="Verdana"/>
                <a:cs typeface="Verdana"/>
              </a:rPr>
              <a:t>PONSIVE</a:t>
            </a:r>
            <a:r>
              <a:rPr sz="3200" spc="10" dirty="0">
                <a:solidFill>
                  <a:srgbClr val="FFFFFF"/>
                </a:solidFill>
                <a:latin typeface="Verdana"/>
                <a:cs typeface="Verdana"/>
              </a:rPr>
              <a:t>N</a:t>
            </a:r>
            <a:r>
              <a:rPr sz="3200" spc="0" dirty="0">
                <a:solidFill>
                  <a:srgbClr val="FFFFFF"/>
                </a:solidFill>
                <a:latin typeface="Verdana"/>
                <a:cs typeface="Verdana"/>
              </a:rPr>
              <a:t>E</a:t>
            </a:r>
            <a:r>
              <a:rPr sz="3200" spc="-45" dirty="0">
                <a:solidFill>
                  <a:srgbClr val="FFFFFF"/>
                </a:solidFill>
                <a:latin typeface="Verdana"/>
                <a:cs typeface="Verdana"/>
              </a:rPr>
              <a:t>S</a:t>
            </a:r>
            <a:r>
              <a:rPr sz="3200" spc="0" dirty="0">
                <a:solidFill>
                  <a:srgbClr val="FFFFFF"/>
                </a:solidFill>
                <a:latin typeface="Verdana"/>
                <a:cs typeface="Verdana"/>
              </a:rPr>
              <a:t>S</a:t>
            </a:r>
            <a:endParaRPr sz="3200">
              <a:latin typeface="Verdana"/>
              <a:cs typeface="Verdana"/>
            </a:endParaRPr>
          </a:p>
        </p:txBody>
      </p:sp>
      <p:sp>
        <p:nvSpPr>
          <p:cNvPr id="4" name="object 4"/>
          <p:cNvSpPr txBox="1"/>
          <p:nvPr/>
        </p:nvSpPr>
        <p:spPr>
          <a:xfrm>
            <a:off x="603243" y="6645512"/>
            <a:ext cx="6459220" cy="177165"/>
          </a:xfrm>
          <a:prstGeom prst="rect">
            <a:avLst/>
          </a:prstGeom>
        </p:spPr>
        <p:txBody>
          <a:bodyPr vert="horz" wrap="square" lIns="0" tIns="0" rIns="0" bIns="0" rtlCol="0">
            <a:noAutofit/>
          </a:bodyPr>
          <a:lstStyle/>
          <a:p>
            <a:pPr marL="12700">
              <a:lnSpc>
                <a:spcPct val="100000"/>
              </a:lnSpc>
            </a:pPr>
            <a:r>
              <a:rPr sz="1100" spc="-5" dirty="0">
                <a:latin typeface="Verdana"/>
                <a:cs typeface="Verdana"/>
              </a:rPr>
              <a:t>Or</a:t>
            </a:r>
            <a:r>
              <a:rPr sz="1100" spc="0" dirty="0">
                <a:latin typeface="Verdana"/>
                <a:cs typeface="Verdana"/>
              </a:rPr>
              <a:t>osco</a:t>
            </a:r>
            <a:r>
              <a:rPr sz="1100" spc="-10" dirty="0">
                <a:latin typeface="Verdana"/>
                <a:cs typeface="Verdana"/>
              </a:rPr>
              <a:t> </a:t>
            </a:r>
            <a:r>
              <a:rPr sz="1100" spc="0" dirty="0">
                <a:latin typeface="Verdana"/>
                <a:cs typeface="Verdana"/>
              </a:rPr>
              <a:t>(Ju</a:t>
            </a:r>
            <a:r>
              <a:rPr sz="1100" spc="-20" dirty="0">
                <a:latin typeface="Verdana"/>
                <a:cs typeface="Verdana"/>
              </a:rPr>
              <a:t>l</a:t>
            </a:r>
            <a:r>
              <a:rPr sz="1100" spc="0" dirty="0">
                <a:latin typeface="Verdana"/>
                <a:cs typeface="Verdana"/>
              </a:rPr>
              <a:t>y </a:t>
            </a:r>
            <a:r>
              <a:rPr sz="1100" spc="-10" dirty="0">
                <a:latin typeface="Verdana"/>
                <a:cs typeface="Verdana"/>
              </a:rPr>
              <a:t>2014</a:t>
            </a:r>
            <a:r>
              <a:rPr sz="1100" spc="0" dirty="0">
                <a:latin typeface="Verdana"/>
                <a:cs typeface="Verdana"/>
              </a:rPr>
              <a:t>),</a:t>
            </a:r>
            <a:r>
              <a:rPr sz="1100" spc="15" dirty="0">
                <a:latin typeface="Verdana"/>
                <a:cs typeface="Verdana"/>
              </a:rPr>
              <a:t> </a:t>
            </a:r>
            <a:r>
              <a:rPr sz="1100" spc="0" dirty="0">
                <a:latin typeface="Verdana"/>
                <a:cs typeface="Verdana"/>
              </a:rPr>
              <a:t>C</a:t>
            </a:r>
            <a:r>
              <a:rPr sz="1100" spc="-5" dirty="0">
                <a:latin typeface="Verdana"/>
                <a:cs typeface="Verdana"/>
              </a:rPr>
              <a:t>E</a:t>
            </a:r>
            <a:r>
              <a:rPr sz="1100" spc="0" dirty="0">
                <a:latin typeface="Verdana"/>
                <a:cs typeface="Verdana"/>
              </a:rPr>
              <a:t>EDAR</a:t>
            </a:r>
            <a:r>
              <a:rPr sz="1100" spc="-15" dirty="0">
                <a:latin typeface="Verdana"/>
                <a:cs typeface="Verdana"/>
              </a:rPr>
              <a:t> </a:t>
            </a:r>
            <a:r>
              <a:rPr sz="1100" spc="0" dirty="0">
                <a:latin typeface="Verdana"/>
                <a:cs typeface="Verdana"/>
              </a:rPr>
              <a:t>Ce</a:t>
            </a:r>
            <a:r>
              <a:rPr sz="1100" spc="-5" dirty="0">
                <a:latin typeface="Verdana"/>
                <a:cs typeface="Verdana"/>
              </a:rPr>
              <a:t>n</a:t>
            </a:r>
            <a:r>
              <a:rPr sz="1100" spc="0" dirty="0">
                <a:latin typeface="Verdana"/>
                <a:cs typeface="Verdana"/>
              </a:rPr>
              <a:t>ter</a:t>
            </a:r>
            <a:r>
              <a:rPr sz="1100" spc="-10" dirty="0">
                <a:latin typeface="Verdana"/>
                <a:cs typeface="Verdana"/>
              </a:rPr>
              <a:t> </a:t>
            </a:r>
            <a:r>
              <a:rPr sz="1100" spc="-5" dirty="0">
                <a:latin typeface="Verdana"/>
                <a:cs typeface="Verdana"/>
              </a:rPr>
              <a:t>a</a:t>
            </a:r>
            <a:r>
              <a:rPr sz="1100" spc="0" dirty="0">
                <a:latin typeface="Verdana"/>
                <a:cs typeface="Verdana"/>
              </a:rPr>
              <a:t>nd </a:t>
            </a:r>
            <a:r>
              <a:rPr sz="1100" spc="-5" dirty="0">
                <a:latin typeface="Verdana"/>
                <a:cs typeface="Verdana"/>
              </a:rPr>
              <a:t>Ga</a:t>
            </a:r>
            <a:r>
              <a:rPr sz="1100" spc="0" dirty="0">
                <a:latin typeface="Verdana"/>
                <a:cs typeface="Verdana"/>
              </a:rPr>
              <a:t>y</a:t>
            </a:r>
            <a:r>
              <a:rPr sz="1100" spc="-10" dirty="0">
                <a:latin typeface="Verdana"/>
                <a:cs typeface="Verdana"/>
              </a:rPr>
              <a:t> </a:t>
            </a:r>
            <a:r>
              <a:rPr sz="1100" spc="0" dirty="0">
                <a:latin typeface="Verdana"/>
                <a:cs typeface="Verdana"/>
              </a:rPr>
              <a:t>(</a:t>
            </a:r>
            <a:r>
              <a:rPr sz="1100" spc="-5" dirty="0">
                <a:latin typeface="Verdana"/>
                <a:cs typeface="Verdana"/>
              </a:rPr>
              <a:t>2</a:t>
            </a:r>
            <a:r>
              <a:rPr sz="1100" spc="-10" dirty="0">
                <a:latin typeface="Verdana"/>
                <a:cs typeface="Verdana"/>
              </a:rPr>
              <a:t>010</a:t>
            </a:r>
            <a:r>
              <a:rPr sz="1100" spc="0" dirty="0">
                <a:latin typeface="Verdana"/>
                <a:cs typeface="Verdana"/>
              </a:rPr>
              <a:t>),</a:t>
            </a:r>
            <a:r>
              <a:rPr sz="1100" spc="15" dirty="0">
                <a:latin typeface="Verdana"/>
                <a:cs typeface="Verdana"/>
              </a:rPr>
              <a:t> </a:t>
            </a:r>
            <a:r>
              <a:rPr sz="1100" spc="0" dirty="0">
                <a:latin typeface="Verdana"/>
                <a:cs typeface="Verdana"/>
              </a:rPr>
              <a:t>N</a:t>
            </a:r>
            <a:r>
              <a:rPr sz="1100" spc="-15" dirty="0">
                <a:latin typeface="Verdana"/>
                <a:cs typeface="Verdana"/>
              </a:rPr>
              <a:t>i</a:t>
            </a:r>
            <a:r>
              <a:rPr sz="1100" spc="0" dirty="0">
                <a:latin typeface="Verdana"/>
                <a:cs typeface="Verdana"/>
              </a:rPr>
              <a:t>eto,</a:t>
            </a:r>
            <a:r>
              <a:rPr sz="1100" spc="-10" dirty="0">
                <a:latin typeface="Verdana"/>
                <a:cs typeface="Verdana"/>
              </a:rPr>
              <a:t> </a:t>
            </a:r>
            <a:r>
              <a:rPr sz="1100" spc="0" dirty="0">
                <a:latin typeface="Verdana"/>
                <a:cs typeface="Verdana"/>
              </a:rPr>
              <a:t>Bode,</a:t>
            </a:r>
            <a:r>
              <a:rPr sz="1100" spc="-25" dirty="0">
                <a:latin typeface="Verdana"/>
                <a:cs typeface="Verdana"/>
              </a:rPr>
              <a:t> </a:t>
            </a:r>
            <a:r>
              <a:rPr sz="1100" spc="0" dirty="0">
                <a:latin typeface="Verdana"/>
                <a:cs typeface="Verdana"/>
              </a:rPr>
              <a:t>Ka</a:t>
            </a:r>
            <a:r>
              <a:rPr sz="1100" spc="-5" dirty="0">
                <a:latin typeface="Verdana"/>
                <a:cs typeface="Verdana"/>
              </a:rPr>
              <a:t>ng</a:t>
            </a:r>
            <a:r>
              <a:rPr sz="1100" spc="0" dirty="0">
                <a:latin typeface="Verdana"/>
                <a:cs typeface="Verdana"/>
              </a:rPr>
              <a:t>, </a:t>
            </a:r>
            <a:r>
              <a:rPr sz="1100" spc="-5" dirty="0">
                <a:latin typeface="Verdana"/>
                <a:cs typeface="Verdana"/>
              </a:rPr>
              <a:t>a</a:t>
            </a:r>
            <a:r>
              <a:rPr sz="1100" spc="0" dirty="0">
                <a:latin typeface="Verdana"/>
                <a:cs typeface="Verdana"/>
              </a:rPr>
              <a:t>nd</a:t>
            </a:r>
            <a:r>
              <a:rPr sz="1100" spc="10" dirty="0">
                <a:latin typeface="Verdana"/>
                <a:cs typeface="Verdana"/>
              </a:rPr>
              <a:t> </a:t>
            </a:r>
            <a:r>
              <a:rPr sz="1100" spc="0" dirty="0">
                <a:latin typeface="Verdana"/>
                <a:cs typeface="Verdana"/>
              </a:rPr>
              <a:t>Ra</a:t>
            </a:r>
            <a:r>
              <a:rPr sz="1100" spc="-20" dirty="0">
                <a:latin typeface="Verdana"/>
                <a:cs typeface="Verdana"/>
              </a:rPr>
              <a:t>i</a:t>
            </a:r>
            <a:r>
              <a:rPr sz="1100" spc="-5" dirty="0">
                <a:latin typeface="Verdana"/>
                <a:cs typeface="Verdana"/>
              </a:rPr>
              <a:t>b</a:t>
            </a:r>
            <a:r>
              <a:rPr sz="1100" spc="-15" dirty="0">
                <a:latin typeface="Verdana"/>
                <a:cs typeface="Verdana"/>
              </a:rPr>
              <a:t>l</a:t>
            </a:r>
            <a:r>
              <a:rPr sz="1100" spc="0" dirty="0">
                <a:latin typeface="Verdana"/>
                <a:cs typeface="Verdana"/>
              </a:rPr>
              <a:t>e</a:t>
            </a:r>
            <a:r>
              <a:rPr sz="1100" spc="10" dirty="0">
                <a:latin typeface="Verdana"/>
                <a:cs typeface="Verdana"/>
              </a:rPr>
              <a:t> </a:t>
            </a:r>
            <a:r>
              <a:rPr sz="1100" spc="0" dirty="0">
                <a:latin typeface="Verdana"/>
                <a:cs typeface="Verdana"/>
              </a:rPr>
              <a:t>(</a:t>
            </a:r>
            <a:r>
              <a:rPr sz="1100" spc="-5" dirty="0">
                <a:latin typeface="Verdana"/>
                <a:cs typeface="Verdana"/>
              </a:rPr>
              <a:t>2</a:t>
            </a:r>
            <a:r>
              <a:rPr sz="1100" spc="-10" dirty="0">
                <a:latin typeface="Verdana"/>
                <a:cs typeface="Verdana"/>
              </a:rPr>
              <a:t>008</a:t>
            </a:r>
            <a:r>
              <a:rPr sz="1100" spc="0" dirty="0">
                <a:latin typeface="Verdana"/>
                <a:cs typeface="Verdana"/>
              </a:rPr>
              <a:t>)</a:t>
            </a:r>
            <a:endParaRPr sz="1100" dirty="0">
              <a:latin typeface="Verdana"/>
              <a:cs typeface="Verdana"/>
            </a:endParaRPr>
          </a:p>
        </p:txBody>
      </p:sp>
      <p:sp>
        <p:nvSpPr>
          <p:cNvPr id="5" name="object 5"/>
          <p:cNvSpPr txBox="1">
            <a:spLocks noGrp="1"/>
          </p:cNvSpPr>
          <p:nvPr>
            <p:ph type="sldNum" sz="quarter" idx="4294967295"/>
          </p:nvPr>
        </p:nvSpPr>
        <p:spPr>
          <a:xfrm>
            <a:off x="8611107" y="6414820"/>
            <a:ext cx="193523" cy="289458"/>
          </a:xfrm>
          <a:prstGeom prst="rect">
            <a:avLst/>
          </a:prstGeom>
        </p:spPr>
        <p:txBody>
          <a:bodyPr vert="horz" wrap="square" lIns="0" tIns="86258" rIns="0" bIns="0" rtlCol="0">
            <a:noAutofit/>
          </a:bodyPr>
          <a:lstStyle/>
          <a:p>
            <a:pPr marL="25400">
              <a:lnSpc>
                <a:spcPct val="100000"/>
              </a:lnSpc>
            </a:pPr>
            <a:fld id="{81D60167-4931-47E6-BA6A-407CBD079E47}" type="slidenum">
              <a:rPr sz="1200" spc="-10" dirty="0" smtClean="0">
                <a:solidFill>
                  <a:srgbClr val="888888"/>
                </a:solidFill>
                <a:latin typeface="Calibri"/>
                <a:cs typeface="Calibri"/>
              </a:rPr>
              <a:t>11</a:t>
            </a:fld>
            <a:endParaRPr sz="1200">
              <a:latin typeface="Calibri"/>
              <a:cs typeface="Calibri"/>
            </a:endParaRPr>
          </a:p>
        </p:txBody>
      </p:sp>
      <p:sp>
        <p:nvSpPr>
          <p:cNvPr id="3" name="object 3"/>
          <p:cNvSpPr txBox="1"/>
          <p:nvPr/>
        </p:nvSpPr>
        <p:spPr>
          <a:xfrm>
            <a:off x="345582" y="1493973"/>
            <a:ext cx="8473817" cy="4324073"/>
          </a:xfrm>
          <a:prstGeom prst="rect">
            <a:avLst/>
          </a:prstGeom>
        </p:spPr>
        <p:txBody>
          <a:bodyPr vert="horz" wrap="square" lIns="0" tIns="0" rIns="0" bIns="0" rtlCol="0">
            <a:noAutofit/>
          </a:bodyPr>
          <a:lstStyle/>
          <a:p>
            <a:pPr marL="12700" marR="819150">
              <a:lnSpc>
                <a:spcPct val="100000"/>
              </a:lnSpc>
            </a:pPr>
            <a:r>
              <a:rPr sz="1700" spc="-10" dirty="0">
                <a:latin typeface="Verdana" panose="020B0604030504040204" pitchFamily="34" charset="0"/>
                <a:ea typeface="Verdana" panose="020B0604030504040204" pitchFamily="34" charset="0"/>
                <a:cs typeface="Verdana" panose="020B0604030504040204" pitchFamily="34" charset="0"/>
              </a:rPr>
              <a:t>In br</a:t>
            </a:r>
            <a:r>
              <a:rPr sz="1700" spc="-20" dirty="0">
                <a:latin typeface="Verdana" panose="020B0604030504040204" pitchFamily="34" charset="0"/>
                <a:ea typeface="Verdana" panose="020B0604030504040204" pitchFamily="34" charset="0"/>
                <a:cs typeface="Verdana" panose="020B0604030504040204" pitchFamily="34" charset="0"/>
              </a:rPr>
              <a:t>o</a:t>
            </a:r>
            <a:r>
              <a:rPr sz="1700" spc="-15" dirty="0">
                <a:latin typeface="Verdana" panose="020B0604030504040204" pitchFamily="34" charset="0"/>
                <a:ea typeface="Verdana" panose="020B0604030504040204" pitchFamily="34" charset="0"/>
                <a:cs typeface="Verdana" panose="020B0604030504040204" pitchFamily="34" charset="0"/>
              </a:rPr>
              <a:t>ad</a:t>
            </a:r>
            <a:r>
              <a:rPr sz="1700" spc="5" dirty="0">
                <a:latin typeface="Verdana" panose="020B0604030504040204" pitchFamily="34" charset="0"/>
                <a:ea typeface="Verdana" panose="020B0604030504040204" pitchFamily="34" charset="0"/>
                <a:cs typeface="Verdana" panose="020B0604030504040204" pitchFamily="34" charset="0"/>
              </a:rPr>
              <a:t> </a:t>
            </a:r>
            <a:r>
              <a:rPr sz="1700" spc="-10" dirty="0">
                <a:latin typeface="Verdana" panose="020B0604030504040204" pitchFamily="34" charset="0"/>
                <a:ea typeface="Verdana" panose="020B0604030504040204" pitchFamily="34" charset="0"/>
                <a:cs typeface="Verdana" panose="020B0604030504040204" pitchFamily="34" charset="0"/>
              </a:rPr>
              <a:t>t</a:t>
            </a:r>
            <a:r>
              <a:rPr sz="1700" spc="-20" dirty="0">
                <a:latin typeface="Verdana" panose="020B0604030504040204" pitchFamily="34" charset="0"/>
                <a:ea typeface="Verdana" panose="020B0604030504040204" pitchFamily="34" charset="0"/>
                <a:cs typeface="Verdana" panose="020B0604030504040204" pitchFamily="34" charset="0"/>
              </a:rPr>
              <a:t>e</a:t>
            </a:r>
            <a:r>
              <a:rPr sz="1700" spc="-15" dirty="0">
                <a:latin typeface="Verdana" panose="020B0604030504040204" pitchFamily="34" charset="0"/>
                <a:ea typeface="Verdana" panose="020B0604030504040204" pitchFamily="34" charset="0"/>
                <a:cs typeface="Verdana" panose="020B0604030504040204" pitchFamily="34" charset="0"/>
              </a:rPr>
              <a:t>rms,</a:t>
            </a:r>
            <a:r>
              <a:rPr sz="1700" spc="5" dirty="0">
                <a:latin typeface="Verdana" panose="020B0604030504040204" pitchFamily="34" charset="0"/>
                <a:ea typeface="Verdana" panose="020B0604030504040204" pitchFamily="34" charset="0"/>
                <a:cs typeface="Verdana" panose="020B0604030504040204" pitchFamily="34" charset="0"/>
              </a:rPr>
              <a:t> </a:t>
            </a:r>
            <a:r>
              <a:rPr sz="1700" spc="0" dirty="0">
                <a:latin typeface="Verdana" panose="020B0604030504040204" pitchFamily="34" charset="0"/>
                <a:ea typeface="Verdana" panose="020B0604030504040204" pitchFamily="34" charset="0"/>
                <a:cs typeface="Verdana" panose="020B0604030504040204" pitchFamily="34" charset="0"/>
              </a:rPr>
              <a:t>cu</a:t>
            </a:r>
            <a:r>
              <a:rPr sz="1700" spc="5" dirty="0">
                <a:latin typeface="Verdana" panose="020B0604030504040204" pitchFamily="34" charset="0"/>
                <a:ea typeface="Verdana" panose="020B0604030504040204" pitchFamily="34" charset="0"/>
                <a:cs typeface="Verdana" panose="020B0604030504040204" pitchFamily="34" charset="0"/>
              </a:rPr>
              <a:t>l</a:t>
            </a:r>
            <a:r>
              <a:rPr sz="1700" spc="-10" dirty="0">
                <a:latin typeface="Verdana" panose="020B0604030504040204" pitchFamily="34" charset="0"/>
                <a:ea typeface="Verdana" panose="020B0604030504040204" pitchFamily="34" charset="0"/>
                <a:cs typeface="Verdana" panose="020B0604030504040204" pitchFamily="34" charset="0"/>
              </a:rPr>
              <a:t>tu</a:t>
            </a:r>
            <a:r>
              <a:rPr sz="1700" spc="-50" dirty="0">
                <a:latin typeface="Verdana" panose="020B0604030504040204" pitchFamily="34" charset="0"/>
                <a:ea typeface="Verdana" panose="020B0604030504040204" pitchFamily="34" charset="0"/>
                <a:cs typeface="Verdana" panose="020B0604030504040204" pitchFamily="34" charset="0"/>
              </a:rPr>
              <a:t>r</a:t>
            </a:r>
            <a:r>
              <a:rPr sz="1700" spc="0" dirty="0">
                <a:latin typeface="Verdana" panose="020B0604030504040204" pitchFamily="34" charset="0"/>
                <a:ea typeface="Verdana" panose="020B0604030504040204" pitchFamily="34" charset="0"/>
                <a:cs typeface="Verdana" panose="020B0604030504040204" pitchFamily="34" charset="0"/>
              </a:rPr>
              <a:t>al</a:t>
            </a:r>
            <a:r>
              <a:rPr sz="1700" spc="-5" dirty="0">
                <a:latin typeface="Verdana" panose="020B0604030504040204" pitchFamily="34" charset="0"/>
                <a:ea typeface="Verdana" panose="020B0604030504040204" pitchFamily="34" charset="0"/>
                <a:cs typeface="Verdana" panose="020B0604030504040204" pitchFamily="34" charset="0"/>
              </a:rPr>
              <a:t> </a:t>
            </a:r>
            <a:r>
              <a:rPr sz="1700" spc="-10" dirty="0">
                <a:latin typeface="Verdana" panose="020B0604030504040204" pitchFamily="34" charset="0"/>
                <a:ea typeface="Verdana" panose="020B0604030504040204" pitchFamily="34" charset="0"/>
                <a:cs typeface="Verdana" panose="020B0604030504040204" pitchFamily="34" charset="0"/>
              </a:rPr>
              <a:t>r</a:t>
            </a:r>
            <a:r>
              <a:rPr sz="1700" spc="-20" dirty="0">
                <a:latin typeface="Verdana" panose="020B0604030504040204" pitchFamily="34" charset="0"/>
                <a:ea typeface="Verdana" panose="020B0604030504040204" pitchFamily="34" charset="0"/>
                <a:cs typeface="Verdana" panose="020B0604030504040204" pitchFamily="34" charset="0"/>
              </a:rPr>
              <a:t>e</a:t>
            </a:r>
            <a:r>
              <a:rPr sz="1700" spc="0" dirty="0">
                <a:latin typeface="Verdana" panose="020B0604030504040204" pitchFamily="34" charset="0"/>
                <a:ea typeface="Verdana" panose="020B0604030504040204" pitchFamily="34" charset="0"/>
                <a:cs typeface="Verdana" panose="020B0604030504040204" pitchFamily="34" charset="0"/>
              </a:rPr>
              <a:t>s</a:t>
            </a:r>
            <a:r>
              <a:rPr sz="1700" spc="-10" dirty="0">
                <a:latin typeface="Verdana" panose="020B0604030504040204" pitchFamily="34" charset="0"/>
                <a:ea typeface="Verdana" panose="020B0604030504040204" pitchFamily="34" charset="0"/>
                <a:cs typeface="Verdana" panose="020B0604030504040204" pitchFamily="34" charset="0"/>
              </a:rPr>
              <a:t>p</a:t>
            </a:r>
            <a:r>
              <a:rPr sz="1700" spc="0" dirty="0">
                <a:latin typeface="Verdana" panose="020B0604030504040204" pitchFamily="34" charset="0"/>
                <a:ea typeface="Verdana" panose="020B0604030504040204" pitchFamily="34" charset="0"/>
                <a:cs typeface="Verdana" panose="020B0604030504040204" pitchFamily="34" charset="0"/>
              </a:rPr>
              <a:t>ons</a:t>
            </a:r>
            <a:r>
              <a:rPr sz="1700" spc="5" dirty="0">
                <a:latin typeface="Verdana" panose="020B0604030504040204" pitchFamily="34" charset="0"/>
                <a:ea typeface="Verdana" panose="020B0604030504040204" pitchFamily="34" charset="0"/>
                <a:cs typeface="Verdana" panose="020B0604030504040204" pitchFamily="34" charset="0"/>
              </a:rPr>
              <a:t>i</a:t>
            </a:r>
            <a:r>
              <a:rPr sz="1700" spc="-25" dirty="0">
                <a:latin typeface="Verdana" panose="020B0604030504040204" pitchFamily="34" charset="0"/>
                <a:ea typeface="Verdana" panose="020B0604030504040204" pitchFamily="34" charset="0"/>
                <a:cs typeface="Verdana" panose="020B0604030504040204" pitchFamily="34" charset="0"/>
              </a:rPr>
              <a:t>v</a:t>
            </a:r>
            <a:r>
              <a:rPr sz="1700" spc="-15" dirty="0">
                <a:latin typeface="Verdana" panose="020B0604030504040204" pitchFamily="34" charset="0"/>
                <a:ea typeface="Verdana" panose="020B0604030504040204" pitchFamily="34" charset="0"/>
                <a:cs typeface="Verdana" panose="020B0604030504040204" pitchFamily="34" charset="0"/>
              </a:rPr>
              <a:t>en</a:t>
            </a:r>
            <a:r>
              <a:rPr sz="1700" spc="-25" dirty="0">
                <a:latin typeface="Verdana" panose="020B0604030504040204" pitchFamily="34" charset="0"/>
                <a:ea typeface="Verdana" panose="020B0604030504040204" pitchFamily="34" charset="0"/>
                <a:cs typeface="Verdana" panose="020B0604030504040204" pitchFamily="34" charset="0"/>
              </a:rPr>
              <a:t>e</a:t>
            </a:r>
            <a:r>
              <a:rPr sz="1700" spc="-10" dirty="0">
                <a:latin typeface="Verdana" panose="020B0604030504040204" pitchFamily="34" charset="0"/>
                <a:ea typeface="Verdana" panose="020B0604030504040204" pitchFamily="34" charset="0"/>
                <a:cs typeface="Verdana" panose="020B0604030504040204" pitchFamily="34" charset="0"/>
              </a:rPr>
              <a:t>ss </a:t>
            </a:r>
            <a:r>
              <a:rPr sz="1700" spc="-20" dirty="0">
                <a:latin typeface="Verdana" panose="020B0604030504040204" pitchFamily="34" charset="0"/>
                <a:ea typeface="Verdana" panose="020B0604030504040204" pitchFamily="34" charset="0"/>
                <a:cs typeface="Verdana" panose="020B0604030504040204" pitchFamily="34" charset="0"/>
              </a:rPr>
              <a:t>me</a:t>
            </a:r>
            <a:r>
              <a:rPr sz="1700" spc="-15" dirty="0">
                <a:latin typeface="Verdana" panose="020B0604030504040204" pitchFamily="34" charset="0"/>
                <a:ea typeface="Verdana" panose="020B0604030504040204" pitchFamily="34" charset="0"/>
                <a:cs typeface="Verdana" panose="020B0604030504040204" pitchFamily="34" charset="0"/>
              </a:rPr>
              <a:t>ans </a:t>
            </a:r>
            <a:r>
              <a:rPr sz="1700" spc="-10" dirty="0">
                <a:latin typeface="Verdana" panose="020B0604030504040204" pitchFamily="34" charset="0"/>
                <a:ea typeface="Verdana" panose="020B0604030504040204" pitchFamily="34" charset="0"/>
                <a:cs typeface="Verdana" panose="020B0604030504040204" pitchFamily="34" charset="0"/>
              </a:rPr>
              <a:t>cr</a:t>
            </a:r>
            <a:r>
              <a:rPr sz="1700" spc="-25" dirty="0">
                <a:latin typeface="Verdana" panose="020B0604030504040204" pitchFamily="34" charset="0"/>
                <a:ea typeface="Verdana" panose="020B0604030504040204" pitchFamily="34" charset="0"/>
                <a:cs typeface="Verdana" panose="020B0604030504040204" pitchFamily="34" charset="0"/>
              </a:rPr>
              <a:t>e</a:t>
            </a:r>
            <a:r>
              <a:rPr sz="1700" spc="0" dirty="0">
                <a:latin typeface="Verdana" panose="020B0604030504040204" pitchFamily="34" charset="0"/>
                <a:ea typeface="Verdana" panose="020B0604030504040204" pitchFamily="34" charset="0"/>
                <a:cs typeface="Verdana" panose="020B0604030504040204" pitchFamily="34" charset="0"/>
              </a:rPr>
              <a:t>at</a:t>
            </a:r>
            <a:r>
              <a:rPr sz="1700" spc="5" dirty="0">
                <a:latin typeface="Verdana" panose="020B0604030504040204" pitchFamily="34" charset="0"/>
                <a:ea typeface="Verdana" panose="020B0604030504040204" pitchFamily="34" charset="0"/>
                <a:cs typeface="Verdana" panose="020B0604030504040204" pitchFamily="34" charset="0"/>
              </a:rPr>
              <a:t>i</a:t>
            </a:r>
            <a:r>
              <a:rPr sz="1700" spc="-15" dirty="0">
                <a:latin typeface="Verdana" panose="020B0604030504040204" pitchFamily="34" charset="0"/>
                <a:ea typeface="Verdana" panose="020B0604030504040204" pitchFamily="34" charset="0"/>
                <a:cs typeface="Verdana" panose="020B0604030504040204" pitchFamily="34" charset="0"/>
              </a:rPr>
              <a:t>ng</a:t>
            </a:r>
            <a:r>
              <a:rPr sz="1700" spc="5" dirty="0">
                <a:latin typeface="Verdana" panose="020B0604030504040204" pitchFamily="34" charset="0"/>
                <a:ea typeface="Verdana" panose="020B0604030504040204" pitchFamily="34" charset="0"/>
                <a:cs typeface="Verdana" panose="020B0604030504040204" pitchFamily="34" charset="0"/>
              </a:rPr>
              <a:t> </a:t>
            </a:r>
            <a:endParaRPr lang="en-US" sz="1700" spc="5" dirty="0">
              <a:latin typeface="Verdana" panose="020B0604030504040204" pitchFamily="34" charset="0"/>
              <a:ea typeface="Verdana" panose="020B0604030504040204" pitchFamily="34" charset="0"/>
              <a:cs typeface="Verdana" panose="020B0604030504040204" pitchFamily="34" charset="0"/>
            </a:endParaRPr>
          </a:p>
          <a:p>
            <a:pPr marL="12700" marR="819150">
              <a:lnSpc>
                <a:spcPct val="100000"/>
              </a:lnSpc>
            </a:pPr>
            <a:r>
              <a:rPr sz="1700" spc="5" dirty="0">
                <a:latin typeface="Verdana" panose="020B0604030504040204" pitchFamily="34" charset="0"/>
                <a:ea typeface="Verdana" panose="020B0604030504040204" pitchFamily="34" charset="0"/>
                <a:cs typeface="Verdana" panose="020B0604030504040204" pitchFamily="34" charset="0"/>
              </a:rPr>
              <a:t>i</a:t>
            </a:r>
            <a:r>
              <a:rPr sz="1700" spc="-10" dirty="0">
                <a:latin typeface="Verdana" panose="020B0604030504040204" pitchFamily="34" charset="0"/>
                <a:ea typeface="Verdana" panose="020B0604030504040204" pitchFamily="34" charset="0"/>
                <a:cs typeface="Verdana" panose="020B0604030504040204" pitchFamily="34" charset="0"/>
              </a:rPr>
              <a:t>nstruc</a:t>
            </a:r>
            <a:r>
              <a:rPr sz="1700" spc="-15" dirty="0">
                <a:latin typeface="Verdana" panose="020B0604030504040204" pitchFamily="34" charset="0"/>
                <a:ea typeface="Verdana" panose="020B0604030504040204" pitchFamily="34" charset="0"/>
                <a:cs typeface="Verdana" panose="020B0604030504040204" pitchFamily="34" charset="0"/>
              </a:rPr>
              <a:t>t</a:t>
            </a:r>
            <a:r>
              <a:rPr sz="1700" spc="5" dirty="0">
                <a:latin typeface="Verdana" panose="020B0604030504040204" pitchFamily="34" charset="0"/>
                <a:ea typeface="Verdana" panose="020B0604030504040204" pitchFamily="34" charset="0"/>
                <a:cs typeface="Verdana" panose="020B0604030504040204" pitchFamily="34" charset="0"/>
              </a:rPr>
              <a:t>i</a:t>
            </a:r>
            <a:r>
              <a:rPr sz="1700" spc="-10" dirty="0">
                <a:latin typeface="Verdana" panose="020B0604030504040204" pitchFamily="34" charset="0"/>
                <a:ea typeface="Verdana" panose="020B0604030504040204" pitchFamily="34" charset="0"/>
                <a:cs typeface="Verdana" panose="020B0604030504040204" pitchFamily="34" charset="0"/>
              </a:rPr>
              <a:t>onal e</a:t>
            </a:r>
            <a:r>
              <a:rPr sz="1700" spc="-35" dirty="0">
                <a:latin typeface="Verdana" panose="020B0604030504040204" pitchFamily="34" charset="0"/>
                <a:ea typeface="Verdana" panose="020B0604030504040204" pitchFamily="34" charset="0"/>
                <a:cs typeface="Verdana" panose="020B0604030504040204" pitchFamily="34" charset="0"/>
              </a:rPr>
              <a:t>n</a:t>
            </a:r>
            <a:r>
              <a:rPr sz="1700" spc="0" dirty="0">
                <a:latin typeface="Verdana" panose="020B0604030504040204" pitchFamily="34" charset="0"/>
                <a:ea typeface="Verdana" panose="020B0604030504040204" pitchFamily="34" charset="0"/>
                <a:cs typeface="Verdana" panose="020B0604030504040204" pitchFamily="34" charset="0"/>
              </a:rPr>
              <a:t>v</a:t>
            </a:r>
            <a:r>
              <a:rPr sz="1700" spc="10" dirty="0">
                <a:latin typeface="Verdana" panose="020B0604030504040204" pitchFamily="34" charset="0"/>
                <a:ea typeface="Verdana" panose="020B0604030504040204" pitchFamily="34" charset="0"/>
                <a:cs typeface="Verdana" panose="020B0604030504040204" pitchFamily="34" charset="0"/>
              </a:rPr>
              <a:t>i</a:t>
            </a:r>
            <a:r>
              <a:rPr sz="1700" spc="-15" dirty="0">
                <a:latin typeface="Verdana" panose="020B0604030504040204" pitchFamily="34" charset="0"/>
                <a:ea typeface="Verdana" panose="020B0604030504040204" pitchFamily="34" charset="0"/>
                <a:cs typeface="Verdana" panose="020B0604030504040204" pitchFamily="34" charset="0"/>
              </a:rPr>
              <a:t>ronment</a:t>
            </a:r>
            <a:r>
              <a:rPr sz="1700" spc="-10" dirty="0">
                <a:latin typeface="Verdana" panose="020B0604030504040204" pitchFamily="34" charset="0"/>
                <a:ea typeface="Verdana" panose="020B0604030504040204" pitchFamily="34" charset="0"/>
                <a:cs typeface="Verdana" panose="020B0604030504040204" pitchFamily="34" charset="0"/>
              </a:rPr>
              <a:t>s</a:t>
            </a:r>
            <a:r>
              <a:rPr sz="1700" spc="-15" dirty="0">
                <a:latin typeface="Verdana" panose="020B0604030504040204" pitchFamily="34" charset="0"/>
                <a:ea typeface="Verdana" panose="020B0604030504040204" pitchFamily="34" charset="0"/>
                <a:cs typeface="Verdana" panose="020B0604030504040204" pitchFamily="34" charset="0"/>
              </a:rPr>
              <a:t> </a:t>
            </a:r>
            <a:r>
              <a:rPr sz="1700" spc="-10" dirty="0">
                <a:latin typeface="Verdana" panose="020B0604030504040204" pitchFamily="34" charset="0"/>
                <a:ea typeface="Verdana" panose="020B0604030504040204" pitchFamily="34" charset="0"/>
                <a:cs typeface="Verdana" panose="020B0604030504040204" pitchFamily="34" charset="0"/>
              </a:rPr>
              <a:t>that pro</a:t>
            </a:r>
            <a:r>
              <a:rPr sz="1700" spc="-25" dirty="0">
                <a:latin typeface="Verdana" panose="020B0604030504040204" pitchFamily="34" charset="0"/>
                <a:ea typeface="Verdana" panose="020B0604030504040204" pitchFamily="34" charset="0"/>
                <a:cs typeface="Verdana" panose="020B0604030504040204" pitchFamily="34" charset="0"/>
              </a:rPr>
              <a:t>p</a:t>
            </a:r>
            <a:r>
              <a:rPr sz="1700" spc="0" dirty="0">
                <a:latin typeface="Verdana" panose="020B0604030504040204" pitchFamily="34" charset="0"/>
                <a:ea typeface="Verdana" panose="020B0604030504040204" pitchFamily="34" charset="0"/>
                <a:cs typeface="Verdana" panose="020B0604030504040204" pitchFamily="34" charset="0"/>
              </a:rPr>
              <a:t>el</a:t>
            </a:r>
            <a:r>
              <a:rPr sz="1700" spc="15" dirty="0">
                <a:latin typeface="Verdana" panose="020B0604030504040204" pitchFamily="34" charset="0"/>
                <a:ea typeface="Verdana" panose="020B0604030504040204" pitchFamily="34" charset="0"/>
                <a:cs typeface="Verdana" panose="020B0604030504040204" pitchFamily="34" charset="0"/>
              </a:rPr>
              <a:t> </a:t>
            </a:r>
            <a:r>
              <a:rPr sz="1700" spc="5" dirty="0">
                <a:latin typeface="Verdana" panose="020B0604030504040204" pitchFamily="34" charset="0"/>
                <a:ea typeface="Verdana" panose="020B0604030504040204" pitchFamily="34" charset="0"/>
                <a:cs typeface="Verdana" panose="020B0604030504040204" pitchFamily="34" charset="0"/>
              </a:rPr>
              <a:t>l</a:t>
            </a:r>
            <a:r>
              <a:rPr sz="1700" spc="-15" dirty="0">
                <a:latin typeface="Verdana" panose="020B0604030504040204" pitchFamily="34" charset="0"/>
                <a:ea typeface="Verdana" panose="020B0604030504040204" pitchFamily="34" charset="0"/>
                <a:cs typeface="Verdana" panose="020B0604030504040204" pitchFamily="34" charset="0"/>
              </a:rPr>
              <a:t>e</a:t>
            </a:r>
            <a:r>
              <a:rPr sz="1700" spc="-25" dirty="0">
                <a:latin typeface="Verdana" panose="020B0604030504040204" pitchFamily="34" charset="0"/>
                <a:ea typeface="Verdana" panose="020B0604030504040204" pitchFamily="34" charset="0"/>
                <a:cs typeface="Verdana" panose="020B0604030504040204" pitchFamily="34" charset="0"/>
              </a:rPr>
              <a:t>a</a:t>
            </a:r>
            <a:r>
              <a:rPr sz="1700" spc="-10" dirty="0">
                <a:latin typeface="Verdana" panose="020B0604030504040204" pitchFamily="34" charset="0"/>
                <a:ea typeface="Verdana" panose="020B0604030504040204" pitchFamily="34" charset="0"/>
                <a:cs typeface="Verdana" panose="020B0604030504040204" pitchFamily="34" charset="0"/>
              </a:rPr>
              <a:t>rn</a:t>
            </a:r>
            <a:r>
              <a:rPr sz="1700" spc="0" dirty="0">
                <a:latin typeface="Verdana" panose="020B0604030504040204" pitchFamily="34" charset="0"/>
                <a:ea typeface="Verdana" panose="020B0604030504040204" pitchFamily="34" charset="0"/>
                <a:cs typeface="Verdana" panose="020B0604030504040204" pitchFamily="34" charset="0"/>
              </a:rPr>
              <a:t>i</a:t>
            </a:r>
            <a:r>
              <a:rPr sz="1700" spc="-15" dirty="0">
                <a:latin typeface="Verdana" panose="020B0604030504040204" pitchFamily="34" charset="0"/>
                <a:ea typeface="Verdana" panose="020B0604030504040204" pitchFamily="34" charset="0"/>
                <a:cs typeface="Verdana" panose="020B0604030504040204" pitchFamily="34" charset="0"/>
              </a:rPr>
              <a:t>ng </a:t>
            </a:r>
            <a:r>
              <a:rPr sz="1700" spc="-10" dirty="0">
                <a:latin typeface="Verdana" panose="020B0604030504040204" pitchFamily="34" charset="0"/>
                <a:ea typeface="Verdana" panose="020B0604030504040204" pitchFamily="34" charset="0"/>
                <a:cs typeface="Verdana" panose="020B0604030504040204" pitchFamily="34" charset="0"/>
              </a:rPr>
              <a:t>b</a:t>
            </a:r>
            <a:r>
              <a:rPr sz="1700" spc="-15" dirty="0">
                <a:latin typeface="Verdana" panose="020B0604030504040204" pitchFamily="34" charset="0"/>
                <a:ea typeface="Verdana" panose="020B0604030504040204" pitchFamily="34" charset="0"/>
                <a:cs typeface="Verdana" panose="020B0604030504040204" pitchFamily="34" charset="0"/>
              </a:rPr>
              <a:t>y </a:t>
            </a:r>
            <a:endParaRPr lang="en-US" sz="1700" spc="-15" dirty="0">
              <a:latin typeface="Verdana" panose="020B0604030504040204" pitchFamily="34" charset="0"/>
              <a:ea typeface="Verdana" panose="020B0604030504040204" pitchFamily="34" charset="0"/>
              <a:cs typeface="Verdana" panose="020B0604030504040204" pitchFamily="34" charset="0"/>
            </a:endParaRPr>
          </a:p>
          <a:p>
            <a:pPr marL="12700" marR="819150">
              <a:lnSpc>
                <a:spcPct val="100000"/>
              </a:lnSpc>
            </a:pPr>
            <a:r>
              <a:rPr sz="1700" spc="-10" dirty="0">
                <a:latin typeface="Verdana" panose="020B0604030504040204" pitchFamily="34" charset="0"/>
                <a:ea typeface="Verdana" panose="020B0604030504040204" pitchFamily="34" charset="0"/>
                <a:cs typeface="Verdana" panose="020B0604030504040204" pitchFamily="34" charset="0"/>
              </a:rPr>
              <a:t>connect</a:t>
            </a:r>
            <a:r>
              <a:rPr sz="1700" spc="0" dirty="0">
                <a:latin typeface="Verdana" panose="020B0604030504040204" pitchFamily="34" charset="0"/>
                <a:ea typeface="Verdana" panose="020B0604030504040204" pitchFamily="34" charset="0"/>
                <a:cs typeface="Verdana" panose="020B0604030504040204" pitchFamily="34" charset="0"/>
              </a:rPr>
              <a:t>i</a:t>
            </a:r>
            <a:r>
              <a:rPr sz="1700" spc="-15" dirty="0">
                <a:latin typeface="Verdana" panose="020B0604030504040204" pitchFamily="34" charset="0"/>
                <a:ea typeface="Verdana" panose="020B0604030504040204" pitchFamily="34" charset="0"/>
                <a:cs typeface="Verdana" panose="020B0604030504040204" pitchFamily="34" charset="0"/>
              </a:rPr>
              <a:t>ng</a:t>
            </a:r>
            <a:r>
              <a:rPr sz="1700" spc="5" dirty="0">
                <a:latin typeface="Verdana" panose="020B0604030504040204" pitchFamily="34" charset="0"/>
                <a:ea typeface="Verdana" panose="020B0604030504040204" pitchFamily="34" charset="0"/>
                <a:cs typeface="Verdana" panose="020B0604030504040204" pitchFamily="34" charset="0"/>
              </a:rPr>
              <a:t> </a:t>
            </a:r>
            <a:r>
              <a:rPr sz="1700" spc="-15" dirty="0">
                <a:latin typeface="Verdana" panose="020B0604030504040204" pitchFamily="34" charset="0"/>
                <a:ea typeface="Verdana" panose="020B0604030504040204" pitchFamily="34" charset="0"/>
                <a:cs typeface="Verdana" panose="020B0604030504040204" pitchFamily="34" charset="0"/>
              </a:rPr>
              <a:t>new </a:t>
            </a:r>
            <a:r>
              <a:rPr sz="1700" spc="10" dirty="0">
                <a:latin typeface="Verdana" panose="020B0604030504040204" pitchFamily="34" charset="0"/>
                <a:ea typeface="Verdana" panose="020B0604030504040204" pitchFamily="34" charset="0"/>
                <a:cs typeface="Verdana" panose="020B0604030504040204" pitchFamily="34" charset="0"/>
              </a:rPr>
              <a:t>l</a:t>
            </a:r>
            <a:r>
              <a:rPr sz="1700" spc="-15" dirty="0">
                <a:latin typeface="Verdana" panose="020B0604030504040204" pitchFamily="34" charset="0"/>
                <a:ea typeface="Verdana" panose="020B0604030504040204" pitchFamily="34" charset="0"/>
                <a:cs typeface="Verdana" panose="020B0604030504040204" pitchFamily="34" charset="0"/>
              </a:rPr>
              <a:t>e</a:t>
            </a:r>
            <a:r>
              <a:rPr sz="1700" spc="-25" dirty="0">
                <a:latin typeface="Verdana" panose="020B0604030504040204" pitchFamily="34" charset="0"/>
                <a:ea typeface="Verdana" panose="020B0604030504040204" pitchFamily="34" charset="0"/>
                <a:cs typeface="Verdana" panose="020B0604030504040204" pitchFamily="34" charset="0"/>
              </a:rPr>
              <a:t>a</a:t>
            </a:r>
            <a:r>
              <a:rPr sz="1700" spc="-10" dirty="0">
                <a:latin typeface="Verdana" panose="020B0604030504040204" pitchFamily="34" charset="0"/>
                <a:ea typeface="Verdana" panose="020B0604030504040204" pitchFamily="34" charset="0"/>
                <a:cs typeface="Verdana" panose="020B0604030504040204" pitchFamily="34" charset="0"/>
              </a:rPr>
              <a:t>rn</a:t>
            </a:r>
            <a:r>
              <a:rPr sz="1700" spc="0" dirty="0">
                <a:latin typeface="Verdana" panose="020B0604030504040204" pitchFamily="34" charset="0"/>
                <a:ea typeface="Verdana" panose="020B0604030504040204" pitchFamily="34" charset="0"/>
                <a:cs typeface="Verdana" panose="020B0604030504040204" pitchFamily="34" charset="0"/>
              </a:rPr>
              <a:t>i</a:t>
            </a:r>
            <a:r>
              <a:rPr sz="1700" spc="-15" dirty="0">
                <a:latin typeface="Verdana" panose="020B0604030504040204" pitchFamily="34" charset="0"/>
                <a:ea typeface="Verdana" panose="020B0604030504040204" pitchFamily="34" charset="0"/>
                <a:cs typeface="Verdana" panose="020B0604030504040204" pitchFamily="34" charset="0"/>
              </a:rPr>
              <a:t>ng </a:t>
            </a:r>
            <a:r>
              <a:rPr sz="1700" spc="-10" dirty="0">
                <a:latin typeface="Verdana" panose="020B0604030504040204" pitchFamily="34" charset="0"/>
                <a:ea typeface="Verdana" panose="020B0604030504040204" pitchFamily="34" charset="0"/>
                <a:cs typeface="Verdana" panose="020B0604030504040204" pitchFamily="34" charset="0"/>
              </a:rPr>
              <a:t>to</a:t>
            </a:r>
            <a:r>
              <a:rPr sz="1700" spc="10" dirty="0">
                <a:latin typeface="Verdana" panose="020B0604030504040204" pitchFamily="34" charset="0"/>
                <a:ea typeface="Verdana" panose="020B0604030504040204" pitchFamily="34" charset="0"/>
                <a:cs typeface="Verdana" panose="020B0604030504040204" pitchFamily="34" charset="0"/>
              </a:rPr>
              <a:t> </a:t>
            </a:r>
            <a:r>
              <a:rPr sz="1700" spc="-15" dirty="0">
                <a:latin typeface="Verdana" panose="020B0604030504040204" pitchFamily="34" charset="0"/>
                <a:ea typeface="Verdana" panose="020B0604030504040204" pitchFamily="34" charset="0"/>
                <a:cs typeface="Verdana" panose="020B0604030504040204" pitchFamily="34" charset="0"/>
              </a:rPr>
              <a:t>e</a:t>
            </a:r>
            <a:r>
              <a:rPr sz="1700" spc="-25" dirty="0">
                <a:latin typeface="Verdana" panose="020B0604030504040204" pitchFamily="34" charset="0"/>
                <a:ea typeface="Verdana" panose="020B0604030504040204" pitchFamily="34" charset="0"/>
                <a:cs typeface="Verdana" panose="020B0604030504040204" pitchFamily="34" charset="0"/>
              </a:rPr>
              <a:t>a</a:t>
            </a:r>
            <a:r>
              <a:rPr sz="1700" spc="-15" dirty="0">
                <a:latin typeface="Verdana" panose="020B0604030504040204" pitchFamily="34" charset="0"/>
                <a:ea typeface="Verdana" panose="020B0604030504040204" pitchFamily="34" charset="0"/>
                <a:cs typeface="Verdana" panose="020B0604030504040204" pitchFamily="34" charset="0"/>
              </a:rPr>
              <a:t>ch</a:t>
            </a:r>
            <a:r>
              <a:rPr sz="1700" spc="-10" dirty="0">
                <a:latin typeface="Verdana" panose="020B0604030504040204" pitchFamily="34" charset="0"/>
                <a:ea typeface="Verdana" panose="020B0604030504040204" pitchFamily="34" charset="0"/>
                <a:cs typeface="Verdana" panose="020B0604030504040204" pitchFamily="34" charset="0"/>
              </a:rPr>
              <a:t> stud</a:t>
            </a:r>
            <a:r>
              <a:rPr sz="1700" spc="0" dirty="0">
                <a:latin typeface="Verdana" panose="020B0604030504040204" pitchFamily="34" charset="0"/>
                <a:ea typeface="Verdana" panose="020B0604030504040204" pitchFamily="34" charset="0"/>
                <a:cs typeface="Verdana" panose="020B0604030504040204" pitchFamily="34" charset="0"/>
              </a:rPr>
              <a:t>en</a:t>
            </a:r>
            <a:r>
              <a:rPr sz="1700" spc="5" dirty="0">
                <a:latin typeface="Verdana" panose="020B0604030504040204" pitchFamily="34" charset="0"/>
                <a:ea typeface="Verdana" panose="020B0604030504040204" pitchFamily="34" charset="0"/>
                <a:cs typeface="Verdana" panose="020B0604030504040204" pitchFamily="34" charset="0"/>
              </a:rPr>
              <a:t>t</a:t>
            </a:r>
            <a:r>
              <a:rPr sz="1700" spc="-65" dirty="0">
                <a:latin typeface="Verdana" panose="020B0604030504040204" pitchFamily="34" charset="0"/>
                <a:ea typeface="Verdana" panose="020B0604030504040204" pitchFamily="34" charset="0"/>
                <a:cs typeface="Verdana" panose="020B0604030504040204" pitchFamily="34" charset="0"/>
              </a:rPr>
              <a:t>’</a:t>
            </a:r>
            <a:r>
              <a:rPr sz="1700" spc="0" dirty="0">
                <a:latin typeface="Verdana" panose="020B0604030504040204" pitchFamily="34" charset="0"/>
                <a:ea typeface="Verdana" panose="020B0604030504040204" pitchFamily="34" charset="0"/>
                <a:cs typeface="Verdana" panose="020B0604030504040204" pitchFamily="34" charset="0"/>
              </a:rPr>
              <a:t>s</a:t>
            </a:r>
            <a:r>
              <a:rPr sz="1700" spc="30" dirty="0">
                <a:latin typeface="Verdana" panose="020B0604030504040204" pitchFamily="34" charset="0"/>
                <a:ea typeface="Verdana" panose="020B0604030504040204" pitchFamily="34" charset="0"/>
                <a:cs typeface="Verdana" panose="020B0604030504040204" pitchFamily="34" charset="0"/>
              </a:rPr>
              <a:t> </a:t>
            </a:r>
            <a:r>
              <a:rPr sz="1700" spc="-10" dirty="0">
                <a:latin typeface="Verdana" panose="020B0604030504040204" pitchFamily="34" charset="0"/>
                <a:ea typeface="Verdana" panose="020B0604030504040204" pitchFamily="34" charset="0"/>
                <a:cs typeface="Verdana" panose="020B0604030504040204" pitchFamily="34" charset="0"/>
              </a:rPr>
              <a:t>b</a:t>
            </a:r>
            <a:r>
              <a:rPr sz="1700" spc="0" dirty="0">
                <a:latin typeface="Verdana" panose="020B0604030504040204" pitchFamily="34" charset="0"/>
                <a:ea typeface="Verdana" panose="020B0604030504040204" pitchFamily="34" charset="0"/>
                <a:cs typeface="Verdana" panose="020B0604030504040204" pitchFamily="34" charset="0"/>
              </a:rPr>
              <a:t>ack</a:t>
            </a:r>
            <a:r>
              <a:rPr sz="1700" spc="-10" dirty="0">
                <a:latin typeface="Verdana" panose="020B0604030504040204" pitchFamily="34" charset="0"/>
                <a:ea typeface="Verdana" panose="020B0604030504040204" pitchFamily="34" charset="0"/>
                <a:cs typeface="Verdana" panose="020B0604030504040204" pitchFamily="34" charset="0"/>
              </a:rPr>
              <a:t>g</a:t>
            </a:r>
            <a:r>
              <a:rPr sz="1700" spc="0" dirty="0">
                <a:latin typeface="Verdana" panose="020B0604030504040204" pitchFamily="34" charset="0"/>
                <a:ea typeface="Verdana" panose="020B0604030504040204" pitchFamily="34" charset="0"/>
                <a:cs typeface="Verdana" panose="020B0604030504040204" pitchFamily="34" charset="0"/>
              </a:rPr>
              <a:t>round and ex</a:t>
            </a:r>
            <a:r>
              <a:rPr sz="1700" spc="-10" dirty="0">
                <a:latin typeface="Verdana" panose="020B0604030504040204" pitchFamily="34" charset="0"/>
                <a:ea typeface="Verdana" panose="020B0604030504040204" pitchFamily="34" charset="0"/>
                <a:cs typeface="Verdana" panose="020B0604030504040204" pitchFamily="34" charset="0"/>
              </a:rPr>
              <a:t>p</a:t>
            </a:r>
            <a:r>
              <a:rPr sz="1700" spc="0" dirty="0">
                <a:latin typeface="Verdana" panose="020B0604030504040204" pitchFamily="34" charset="0"/>
                <a:ea typeface="Verdana" panose="020B0604030504040204" pitchFamily="34" charset="0"/>
                <a:cs typeface="Verdana" panose="020B0604030504040204" pitchFamily="34" charset="0"/>
              </a:rPr>
              <a:t>e</a:t>
            </a:r>
            <a:r>
              <a:rPr sz="1700" spc="-10" dirty="0">
                <a:latin typeface="Verdana" panose="020B0604030504040204" pitchFamily="34" charset="0"/>
                <a:ea typeface="Verdana" panose="020B0604030504040204" pitchFamily="34" charset="0"/>
                <a:cs typeface="Verdana" panose="020B0604030504040204" pitchFamily="34" charset="0"/>
              </a:rPr>
              <a:t>r</a:t>
            </a:r>
            <a:r>
              <a:rPr sz="1700" spc="5" dirty="0">
                <a:latin typeface="Verdana" panose="020B0604030504040204" pitchFamily="34" charset="0"/>
                <a:ea typeface="Verdana" panose="020B0604030504040204" pitchFamily="34" charset="0"/>
                <a:cs typeface="Verdana" panose="020B0604030504040204" pitchFamily="34" charset="0"/>
              </a:rPr>
              <a:t>i</a:t>
            </a:r>
            <a:r>
              <a:rPr sz="1700" spc="0" dirty="0">
                <a:latin typeface="Verdana" panose="020B0604030504040204" pitchFamily="34" charset="0"/>
                <a:ea typeface="Verdana" panose="020B0604030504040204" pitchFamily="34" charset="0"/>
                <a:cs typeface="Verdana" panose="020B0604030504040204" pitchFamily="34" charset="0"/>
              </a:rPr>
              <a:t>en</a:t>
            </a:r>
            <a:r>
              <a:rPr sz="1700" spc="-10" dirty="0">
                <a:latin typeface="Verdana" panose="020B0604030504040204" pitchFamily="34" charset="0"/>
                <a:ea typeface="Verdana" panose="020B0604030504040204" pitchFamily="34" charset="0"/>
                <a:cs typeface="Verdana" panose="020B0604030504040204" pitchFamily="34" charset="0"/>
              </a:rPr>
              <a:t>c</a:t>
            </a:r>
            <a:r>
              <a:rPr sz="1700" spc="0" dirty="0">
                <a:latin typeface="Verdana" panose="020B0604030504040204" pitchFamily="34" charset="0"/>
                <a:ea typeface="Verdana" panose="020B0604030504040204" pitchFamily="34" charset="0"/>
                <a:cs typeface="Verdana" panose="020B0604030504040204" pitchFamily="34" charset="0"/>
              </a:rPr>
              <a:t>e.</a:t>
            </a:r>
            <a:endParaRPr sz="1700" dirty="0">
              <a:latin typeface="Verdana" panose="020B0604030504040204" pitchFamily="34" charset="0"/>
              <a:ea typeface="Verdana" panose="020B0604030504040204" pitchFamily="34" charset="0"/>
              <a:cs typeface="Verdana" panose="020B0604030504040204" pitchFamily="34" charset="0"/>
            </a:endParaRPr>
          </a:p>
          <a:p>
            <a:pPr>
              <a:lnSpc>
                <a:spcPts val="1300"/>
              </a:lnSpc>
              <a:spcBef>
                <a:spcPts val="20"/>
              </a:spcBef>
            </a:pPr>
            <a:endParaRPr sz="1700" dirty="0">
              <a:latin typeface="Verdana" panose="020B0604030504040204" pitchFamily="34" charset="0"/>
              <a:ea typeface="Verdana" panose="020B0604030504040204" pitchFamily="34" charset="0"/>
              <a:cs typeface="Verdana" panose="020B0604030504040204" pitchFamily="34" charset="0"/>
            </a:endParaRPr>
          </a:p>
          <a:p>
            <a:pPr marL="12700" marR="12700">
              <a:lnSpc>
                <a:spcPct val="100000"/>
              </a:lnSpc>
              <a:tabLst>
                <a:tab pos="3702685" algn="l"/>
                <a:tab pos="7753984" algn="l"/>
              </a:tabLst>
            </a:pPr>
            <a:r>
              <a:rPr sz="1700" dirty="0">
                <a:latin typeface="Verdana" panose="020B0604030504040204" pitchFamily="34" charset="0"/>
                <a:ea typeface="Verdana" panose="020B0604030504040204" pitchFamily="34" charset="0"/>
                <a:cs typeface="Verdana" panose="020B0604030504040204" pitchFamily="34" charset="0"/>
              </a:rPr>
              <a:t>It</a:t>
            </a:r>
            <a:r>
              <a:rPr sz="1700" spc="5" dirty="0">
                <a:latin typeface="Verdana" panose="020B0604030504040204" pitchFamily="34" charset="0"/>
                <a:ea typeface="Verdana" panose="020B0604030504040204" pitchFamily="34" charset="0"/>
                <a:cs typeface="Verdana" panose="020B0604030504040204" pitchFamily="34" charset="0"/>
              </a:rPr>
              <a:t> i</a:t>
            </a:r>
            <a:r>
              <a:rPr sz="1700" spc="0" dirty="0">
                <a:latin typeface="Verdana" panose="020B0604030504040204" pitchFamily="34" charset="0"/>
                <a:ea typeface="Verdana" panose="020B0604030504040204" pitchFamily="34" charset="0"/>
                <a:cs typeface="Verdana" panose="020B0604030504040204" pitchFamily="34" charset="0"/>
              </a:rPr>
              <a:t>s a </a:t>
            </a:r>
            <a:r>
              <a:rPr sz="1700" spc="-10" dirty="0">
                <a:latin typeface="Verdana" panose="020B0604030504040204" pitchFamily="34" charset="0"/>
                <a:ea typeface="Verdana" panose="020B0604030504040204" pitchFamily="34" charset="0"/>
                <a:cs typeface="Verdana" panose="020B0604030504040204" pitchFamily="34" charset="0"/>
              </a:rPr>
              <a:t>c</a:t>
            </a:r>
            <a:r>
              <a:rPr sz="1700" spc="0" dirty="0">
                <a:latin typeface="Verdana" panose="020B0604030504040204" pitchFamily="34" charset="0"/>
                <a:ea typeface="Verdana" panose="020B0604030504040204" pitchFamily="34" charset="0"/>
                <a:cs typeface="Verdana" panose="020B0604030504040204" pitchFamily="34" charset="0"/>
              </a:rPr>
              <a:t>om</a:t>
            </a:r>
            <a:r>
              <a:rPr sz="1700" spc="-5" dirty="0">
                <a:latin typeface="Verdana" panose="020B0604030504040204" pitchFamily="34" charset="0"/>
                <a:ea typeface="Verdana" panose="020B0604030504040204" pitchFamily="34" charset="0"/>
                <a:cs typeface="Verdana" panose="020B0604030504040204" pitchFamily="34" charset="0"/>
              </a:rPr>
              <a:t>m</a:t>
            </a:r>
            <a:r>
              <a:rPr sz="1700" spc="5" dirty="0">
                <a:latin typeface="Verdana" panose="020B0604030504040204" pitchFamily="34" charset="0"/>
                <a:ea typeface="Verdana" panose="020B0604030504040204" pitchFamily="34" charset="0"/>
                <a:cs typeface="Verdana" panose="020B0604030504040204" pitchFamily="34" charset="0"/>
              </a:rPr>
              <a:t>i</a:t>
            </a:r>
            <a:r>
              <a:rPr sz="1700" spc="0" dirty="0">
                <a:latin typeface="Verdana" panose="020B0604030504040204" pitchFamily="34" charset="0"/>
                <a:ea typeface="Verdana" panose="020B0604030504040204" pitchFamily="34" charset="0"/>
                <a:cs typeface="Verdana" panose="020B0604030504040204" pitchFamily="34" charset="0"/>
              </a:rPr>
              <a:t>tm</a:t>
            </a:r>
            <a:r>
              <a:rPr sz="1700" spc="-10" dirty="0">
                <a:latin typeface="Verdana" panose="020B0604030504040204" pitchFamily="34" charset="0"/>
                <a:ea typeface="Verdana" panose="020B0604030504040204" pitchFamily="34" charset="0"/>
                <a:cs typeface="Verdana" panose="020B0604030504040204" pitchFamily="34" charset="0"/>
              </a:rPr>
              <a:t>e</a:t>
            </a:r>
            <a:r>
              <a:rPr sz="1700" spc="0" dirty="0">
                <a:latin typeface="Verdana" panose="020B0604030504040204" pitchFamily="34" charset="0"/>
                <a:ea typeface="Verdana" panose="020B0604030504040204" pitchFamily="34" charset="0"/>
                <a:cs typeface="Verdana" panose="020B0604030504040204" pitchFamily="34" charset="0"/>
              </a:rPr>
              <a:t>nt to</a:t>
            </a:r>
            <a:r>
              <a:rPr sz="1700" spc="-5" dirty="0">
                <a:latin typeface="Verdana" panose="020B0604030504040204" pitchFamily="34" charset="0"/>
                <a:ea typeface="Verdana" panose="020B0604030504040204" pitchFamily="34" charset="0"/>
                <a:cs typeface="Verdana" panose="020B0604030504040204" pitchFamily="34" charset="0"/>
              </a:rPr>
              <a:t> </a:t>
            </a:r>
            <a:r>
              <a:rPr sz="1700" spc="0" dirty="0">
                <a:latin typeface="Verdana" panose="020B0604030504040204" pitchFamily="34" charset="0"/>
                <a:ea typeface="Verdana" panose="020B0604030504040204" pitchFamily="34" charset="0"/>
                <a:cs typeface="Verdana" panose="020B0604030504040204" pitchFamily="34" charset="0"/>
              </a:rPr>
              <a:t>p</a:t>
            </a:r>
            <a:r>
              <a:rPr sz="1700" spc="-45" dirty="0">
                <a:latin typeface="Verdana" panose="020B0604030504040204" pitchFamily="34" charset="0"/>
                <a:ea typeface="Verdana" panose="020B0604030504040204" pitchFamily="34" charset="0"/>
                <a:cs typeface="Verdana" panose="020B0604030504040204" pitchFamily="34" charset="0"/>
              </a:rPr>
              <a:t>r</a:t>
            </a:r>
            <a:r>
              <a:rPr sz="1700" spc="0" dirty="0">
                <a:latin typeface="Verdana" panose="020B0604030504040204" pitchFamily="34" charset="0"/>
                <a:ea typeface="Verdana" panose="020B0604030504040204" pitchFamily="34" charset="0"/>
                <a:cs typeface="Verdana" panose="020B0604030504040204" pitchFamily="34" charset="0"/>
              </a:rPr>
              <a:t>a</a:t>
            </a:r>
            <a:r>
              <a:rPr sz="1700" spc="-5" dirty="0">
                <a:latin typeface="Verdana" panose="020B0604030504040204" pitchFamily="34" charset="0"/>
                <a:ea typeface="Verdana" panose="020B0604030504040204" pitchFamily="34" charset="0"/>
                <a:cs typeface="Verdana" panose="020B0604030504040204" pitchFamily="34" charset="0"/>
              </a:rPr>
              <a:t>c</a:t>
            </a:r>
            <a:r>
              <a:rPr sz="1700" spc="0" dirty="0">
                <a:latin typeface="Verdana" panose="020B0604030504040204" pitchFamily="34" charset="0"/>
                <a:ea typeface="Verdana" panose="020B0604030504040204" pitchFamily="34" charset="0"/>
                <a:cs typeface="Verdana" panose="020B0604030504040204" pitchFamily="34" charset="0"/>
              </a:rPr>
              <a:t>tic</a:t>
            </a:r>
            <a:r>
              <a:rPr sz="1700" spc="-10" dirty="0">
                <a:latin typeface="Verdana" panose="020B0604030504040204" pitchFamily="34" charset="0"/>
                <a:ea typeface="Verdana" panose="020B0604030504040204" pitchFamily="34" charset="0"/>
                <a:cs typeface="Verdana" panose="020B0604030504040204" pitchFamily="34" charset="0"/>
              </a:rPr>
              <a:t>e</a:t>
            </a:r>
            <a:r>
              <a:rPr sz="1700" spc="0" dirty="0">
                <a:latin typeface="Verdana" panose="020B0604030504040204" pitchFamily="34" charset="0"/>
                <a:ea typeface="Verdana" panose="020B0604030504040204" pitchFamily="34" charset="0"/>
                <a:cs typeface="Verdana" panose="020B0604030504040204" pitchFamily="34" charset="0"/>
              </a:rPr>
              <a:t>s</a:t>
            </a:r>
            <a:r>
              <a:rPr sz="1700" spc="5" dirty="0">
                <a:latin typeface="Verdana" panose="020B0604030504040204" pitchFamily="34" charset="0"/>
                <a:ea typeface="Verdana" panose="020B0604030504040204" pitchFamily="34" charset="0"/>
                <a:cs typeface="Verdana" panose="020B0604030504040204" pitchFamily="34" charset="0"/>
              </a:rPr>
              <a:t> </a:t>
            </a:r>
            <a:r>
              <a:rPr sz="1700" spc="0" dirty="0">
                <a:latin typeface="Verdana" panose="020B0604030504040204" pitchFamily="34" charset="0"/>
                <a:ea typeface="Verdana" panose="020B0604030504040204" pitchFamily="34" charset="0"/>
                <a:cs typeface="Verdana" panose="020B0604030504040204" pitchFamily="34" charset="0"/>
              </a:rPr>
              <a:t>th</a:t>
            </a:r>
            <a:r>
              <a:rPr sz="1700" spc="-5" dirty="0">
                <a:latin typeface="Verdana" panose="020B0604030504040204" pitchFamily="34" charset="0"/>
                <a:ea typeface="Verdana" panose="020B0604030504040204" pitchFamily="34" charset="0"/>
                <a:cs typeface="Verdana" panose="020B0604030504040204" pitchFamily="34" charset="0"/>
              </a:rPr>
              <a:t>a</a:t>
            </a:r>
            <a:r>
              <a:rPr sz="1700" spc="0" dirty="0">
                <a:latin typeface="Verdana" panose="020B0604030504040204" pitchFamily="34" charset="0"/>
                <a:ea typeface="Verdana" panose="020B0604030504040204" pitchFamily="34" charset="0"/>
                <a:cs typeface="Verdana" panose="020B0604030504040204" pitchFamily="34" charset="0"/>
              </a:rPr>
              <a:t>t</a:t>
            </a:r>
            <a:r>
              <a:rPr sz="1700" spc="5" dirty="0">
                <a:latin typeface="Verdana" panose="020B0604030504040204" pitchFamily="34" charset="0"/>
                <a:ea typeface="Verdana" panose="020B0604030504040204" pitchFamily="34" charset="0"/>
                <a:cs typeface="Verdana" panose="020B0604030504040204" pitchFamily="34" charset="0"/>
              </a:rPr>
              <a:t> </a:t>
            </a:r>
            <a:r>
              <a:rPr sz="1700" spc="0" dirty="0">
                <a:latin typeface="Verdana" panose="020B0604030504040204" pitchFamily="34" charset="0"/>
                <a:ea typeface="Verdana" panose="020B0604030504040204" pitchFamily="34" charset="0"/>
                <a:cs typeface="Verdana" panose="020B0604030504040204" pitchFamily="34" charset="0"/>
              </a:rPr>
              <a:t>h</a:t>
            </a:r>
            <a:r>
              <a:rPr sz="1700" spc="-10" dirty="0">
                <a:latin typeface="Verdana" panose="020B0604030504040204" pitchFamily="34" charset="0"/>
                <a:ea typeface="Verdana" panose="020B0604030504040204" pitchFamily="34" charset="0"/>
                <a:cs typeface="Verdana" panose="020B0604030504040204" pitchFamily="34" charset="0"/>
              </a:rPr>
              <a:t>e</a:t>
            </a:r>
            <a:r>
              <a:rPr sz="1700" spc="5" dirty="0">
                <a:latin typeface="Verdana" panose="020B0604030504040204" pitchFamily="34" charset="0"/>
                <a:ea typeface="Verdana" panose="020B0604030504040204" pitchFamily="34" charset="0"/>
                <a:cs typeface="Verdana" panose="020B0604030504040204" pitchFamily="34" charset="0"/>
              </a:rPr>
              <a:t>l</a:t>
            </a:r>
            <a:r>
              <a:rPr sz="1700" spc="0" dirty="0">
                <a:latin typeface="Verdana" panose="020B0604030504040204" pitchFamily="34" charset="0"/>
                <a:ea typeface="Verdana" panose="020B0604030504040204" pitchFamily="34" charset="0"/>
                <a:cs typeface="Verdana" panose="020B0604030504040204" pitchFamily="34" charset="0"/>
              </a:rPr>
              <a:t>p</a:t>
            </a:r>
            <a:r>
              <a:rPr sz="1700" spc="5" dirty="0">
                <a:latin typeface="Verdana" panose="020B0604030504040204" pitchFamily="34" charset="0"/>
                <a:ea typeface="Verdana" panose="020B0604030504040204" pitchFamily="34" charset="0"/>
                <a:cs typeface="Verdana" panose="020B0604030504040204" pitchFamily="34" charset="0"/>
              </a:rPr>
              <a:t> </a:t>
            </a:r>
            <a:r>
              <a:rPr sz="1700" spc="0" dirty="0">
                <a:latin typeface="Verdana" panose="020B0604030504040204" pitchFamily="34" charset="0"/>
                <a:ea typeface="Verdana" panose="020B0604030504040204" pitchFamily="34" charset="0"/>
                <a:cs typeface="Verdana" panose="020B0604030504040204" pitchFamily="34" charset="0"/>
              </a:rPr>
              <a:t>a</a:t>
            </a:r>
            <a:r>
              <a:rPr sz="1700" spc="5" dirty="0">
                <a:latin typeface="Verdana" panose="020B0604030504040204" pitchFamily="34" charset="0"/>
                <a:ea typeface="Verdana" panose="020B0604030504040204" pitchFamily="34" charset="0"/>
                <a:cs typeface="Verdana" panose="020B0604030504040204" pitchFamily="34" charset="0"/>
              </a:rPr>
              <a:t>l</a:t>
            </a:r>
            <a:r>
              <a:rPr sz="1700" spc="0" dirty="0">
                <a:latin typeface="Verdana" panose="020B0604030504040204" pitchFamily="34" charset="0"/>
                <a:ea typeface="Verdana" panose="020B0604030504040204" pitchFamily="34" charset="0"/>
                <a:cs typeface="Verdana" panose="020B0604030504040204" pitchFamily="34" charset="0"/>
              </a:rPr>
              <a:t>l</a:t>
            </a:r>
            <a:r>
              <a:rPr sz="1700" spc="-5" dirty="0">
                <a:latin typeface="Verdana" panose="020B0604030504040204" pitchFamily="34" charset="0"/>
                <a:ea typeface="Verdana" panose="020B0604030504040204" pitchFamily="34" charset="0"/>
                <a:cs typeface="Verdana" panose="020B0604030504040204" pitchFamily="34" charset="0"/>
              </a:rPr>
              <a:t> </a:t>
            </a:r>
            <a:r>
              <a:rPr sz="1700" spc="0" dirty="0">
                <a:latin typeface="Verdana" panose="020B0604030504040204" pitchFamily="34" charset="0"/>
                <a:ea typeface="Verdana" panose="020B0604030504040204" pitchFamily="34" charset="0"/>
                <a:cs typeface="Verdana" panose="020B0604030504040204" pitchFamily="34" charset="0"/>
              </a:rPr>
              <a:t>st</a:t>
            </a:r>
            <a:r>
              <a:rPr sz="1700" spc="-10" dirty="0">
                <a:latin typeface="Verdana" panose="020B0604030504040204" pitchFamily="34" charset="0"/>
                <a:ea typeface="Verdana" panose="020B0604030504040204" pitchFamily="34" charset="0"/>
                <a:cs typeface="Verdana" panose="020B0604030504040204" pitchFamily="34" charset="0"/>
              </a:rPr>
              <a:t>ud</a:t>
            </a:r>
            <a:r>
              <a:rPr sz="1700" spc="-5" dirty="0">
                <a:latin typeface="Verdana" panose="020B0604030504040204" pitchFamily="34" charset="0"/>
                <a:ea typeface="Verdana" panose="020B0604030504040204" pitchFamily="34" charset="0"/>
                <a:cs typeface="Verdana" panose="020B0604030504040204" pitchFamily="34" charset="0"/>
              </a:rPr>
              <a:t>e</a:t>
            </a:r>
            <a:r>
              <a:rPr sz="1700" spc="0" dirty="0">
                <a:latin typeface="Verdana" panose="020B0604030504040204" pitchFamily="34" charset="0"/>
                <a:ea typeface="Verdana" panose="020B0604030504040204" pitchFamily="34" charset="0"/>
                <a:cs typeface="Verdana" panose="020B0604030504040204" pitchFamily="34" charset="0"/>
              </a:rPr>
              <a:t>nts</a:t>
            </a:r>
            <a:r>
              <a:rPr sz="1700" spc="15" dirty="0">
                <a:latin typeface="Verdana" panose="020B0604030504040204" pitchFamily="34" charset="0"/>
                <a:ea typeface="Verdana" panose="020B0604030504040204" pitchFamily="34" charset="0"/>
                <a:cs typeface="Verdana" panose="020B0604030504040204" pitchFamily="34" charset="0"/>
              </a:rPr>
              <a:t> </a:t>
            </a:r>
            <a:r>
              <a:rPr sz="1700" spc="0" dirty="0">
                <a:latin typeface="Verdana" panose="020B0604030504040204" pitchFamily="34" charset="0"/>
                <a:ea typeface="Verdana" panose="020B0604030504040204" pitchFamily="34" charset="0"/>
                <a:cs typeface="Verdana" panose="020B0604030504040204" pitchFamily="34" charset="0"/>
              </a:rPr>
              <a:t>use</a:t>
            </a:r>
            <a:r>
              <a:rPr sz="1700" spc="-10" dirty="0">
                <a:latin typeface="Verdana" panose="020B0604030504040204" pitchFamily="34" charset="0"/>
                <a:ea typeface="Verdana" panose="020B0604030504040204" pitchFamily="34" charset="0"/>
                <a:cs typeface="Verdana" panose="020B0604030504040204" pitchFamily="34" charset="0"/>
              </a:rPr>
              <a:t> </a:t>
            </a:r>
            <a:endParaRPr lang="en-US" sz="1700" spc="-10" dirty="0">
              <a:latin typeface="Verdana" panose="020B0604030504040204" pitchFamily="34" charset="0"/>
              <a:ea typeface="Verdana" panose="020B0604030504040204" pitchFamily="34" charset="0"/>
              <a:cs typeface="Verdana" panose="020B0604030504040204" pitchFamily="34" charset="0"/>
            </a:endParaRPr>
          </a:p>
          <a:p>
            <a:pPr marL="12700" marR="12700">
              <a:lnSpc>
                <a:spcPct val="100000"/>
              </a:lnSpc>
              <a:tabLst>
                <a:tab pos="3702685" algn="l"/>
                <a:tab pos="7753984" algn="l"/>
              </a:tabLst>
            </a:pPr>
            <a:r>
              <a:rPr sz="1700" spc="5" dirty="0">
                <a:latin typeface="Verdana" panose="020B0604030504040204" pitchFamily="34" charset="0"/>
                <a:ea typeface="Verdana" panose="020B0604030504040204" pitchFamily="34" charset="0"/>
                <a:cs typeface="Verdana" panose="020B0604030504040204" pitchFamily="34" charset="0"/>
              </a:rPr>
              <a:t>l</a:t>
            </a:r>
            <a:r>
              <a:rPr sz="1700" spc="0" dirty="0">
                <a:latin typeface="Verdana" panose="020B0604030504040204" pitchFamily="34" charset="0"/>
                <a:ea typeface="Verdana" panose="020B0604030504040204" pitchFamily="34" charset="0"/>
                <a:cs typeface="Verdana" panose="020B0604030504040204" pitchFamily="34" charset="0"/>
              </a:rPr>
              <a:t>an</a:t>
            </a:r>
            <a:r>
              <a:rPr sz="1700" spc="-10" dirty="0">
                <a:latin typeface="Verdana" panose="020B0604030504040204" pitchFamily="34" charset="0"/>
                <a:ea typeface="Verdana" panose="020B0604030504040204" pitchFamily="34" charset="0"/>
                <a:cs typeface="Verdana" panose="020B0604030504040204" pitchFamily="34" charset="0"/>
              </a:rPr>
              <a:t>d</a:t>
            </a:r>
            <a:r>
              <a:rPr sz="1700" spc="0" dirty="0">
                <a:latin typeface="Verdana" panose="020B0604030504040204" pitchFamily="34" charset="0"/>
                <a:ea typeface="Verdana" panose="020B0604030504040204" pitchFamily="34" charset="0"/>
                <a:cs typeface="Verdana" panose="020B0604030504040204" pitchFamily="34" charset="0"/>
              </a:rPr>
              <a:t>ma</a:t>
            </a:r>
            <a:r>
              <a:rPr sz="1700" spc="-10" dirty="0">
                <a:latin typeface="Verdana" panose="020B0604030504040204" pitchFamily="34" charset="0"/>
                <a:ea typeface="Verdana" panose="020B0604030504040204" pitchFamily="34" charset="0"/>
                <a:cs typeface="Verdana" panose="020B0604030504040204" pitchFamily="34" charset="0"/>
              </a:rPr>
              <a:t>r</a:t>
            </a:r>
            <a:r>
              <a:rPr sz="1700" spc="0" dirty="0">
                <a:latin typeface="Verdana" panose="020B0604030504040204" pitchFamily="34" charset="0"/>
                <a:ea typeface="Verdana" panose="020B0604030504040204" pitchFamily="34" charset="0"/>
                <a:cs typeface="Verdana" panose="020B0604030504040204" pitchFamily="34" charset="0"/>
              </a:rPr>
              <a:t>ks</a:t>
            </a:r>
            <a:r>
              <a:rPr sz="1700" spc="-15" dirty="0">
                <a:latin typeface="Verdana" panose="020B0604030504040204" pitchFamily="34" charset="0"/>
                <a:ea typeface="Verdana" panose="020B0604030504040204" pitchFamily="34" charset="0"/>
                <a:cs typeface="Verdana" panose="020B0604030504040204" pitchFamily="34" charset="0"/>
              </a:rPr>
              <a:t> </a:t>
            </a:r>
            <a:r>
              <a:rPr sz="1700" spc="0" dirty="0">
                <a:latin typeface="Verdana" panose="020B0604030504040204" pitchFamily="34" charset="0"/>
                <a:ea typeface="Verdana" panose="020B0604030504040204" pitchFamily="34" charset="0"/>
                <a:cs typeface="Verdana" panose="020B0604030504040204" pitchFamily="34" charset="0"/>
              </a:rPr>
              <a:t>of th</a:t>
            </a:r>
            <a:r>
              <a:rPr sz="1700" spc="-10" dirty="0">
                <a:latin typeface="Verdana" panose="020B0604030504040204" pitchFamily="34" charset="0"/>
                <a:ea typeface="Verdana" panose="020B0604030504040204" pitchFamily="34" charset="0"/>
                <a:cs typeface="Verdana" panose="020B0604030504040204" pitchFamily="34" charset="0"/>
              </a:rPr>
              <a:t>e</a:t>
            </a:r>
            <a:r>
              <a:rPr sz="1700" spc="5" dirty="0">
                <a:latin typeface="Verdana" panose="020B0604030504040204" pitchFamily="34" charset="0"/>
                <a:ea typeface="Verdana" panose="020B0604030504040204" pitchFamily="34" charset="0"/>
                <a:cs typeface="Verdana" panose="020B0604030504040204" pitchFamily="34" charset="0"/>
              </a:rPr>
              <a:t>i</a:t>
            </a:r>
            <a:r>
              <a:rPr sz="1700" spc="0" dirty="0">
                <a:latin typeface="Verdana" panose="020B0604030504040204" pitchFamily="34" charset="0"/>
                <a:ea typeface="Verdana" panose="020B0604030504040204" pitchFamily="34" charset="0"/>
                <a:cs typeface="Verdana" panose="020B0604030504040204" pitchFamily="34" charset="0"/>
              </a:rPr>
              <a:t>r own</a:t>
            </a:r>
            <a:r>
              <a:rPr sz="1700" spc="-10" dirty="0">
                <a:latin typeface="Verdana" panose="020B0604030504040204" pitchFamily="34" charset="0"/>
                <a:ea typeface="Verdana" panose="020B0604030504040204" pitchFamily="34" charset="0"/>
                <a:cs typeface="Verdana" panose="020B0604030504040204" pitchFamily="34" charset="0"/>
              </a:rPr>
              <a:t> </a:t>
            </a:r>
            <a:r>
              <a:rPr sz="1700" spc="0" dirty="0">
                <a:latin typeface="Verdana" panose="020B0604030504040204" pitchFamily="34" charset="0"/>
                <a:ea typeface="Verdana" panose="020B0604030504040204" pitchFamily="34" charset="0"/>
                <a:cs typeface="Verdana" panose="020B0604030504040204" pitchFamily="34" charset="0"/>
              </a:rPr>
              <a:t>cu</a:t>
            </a:r>
            <a:r>
              <a:rPr sz="1700" spc="5" dirty="0">
                <a:latin typeface="Verdana" panose="020B0604030504040204" pitchFamily="34" charset="0"/>
                <a:ea typeface="Verdana" panose="020B0604030504040204" pitchFamily="34" charset="0"/>
                <a:cs typeface="Verdana" panose="020B0604030504040204" pitchFamily="34" charset="0"/>
              </a:rPr>
              <a:t>l</a:t>
            </a:r>
            <a:r>
              <a:rPr sz="1700" spc="-10" dirty="0">
                <a:latin typeface="Verdana" panose="020B0604030504040204" pitchFamily="34" charset="0"/>
                <a:ea typeface="Verdana" panose="020B0604030504040204" pitchFamily="34" charset="0"/>
                <a:cs typeface="Verdana" panose="020B0604030504040204" pitchFamily="34" charset="0"/>
              </a:rPr>
              <a:t>tu</a:t>
            </a:r>
            <a:r>
              <a:rPr sz="1700" spc="-50" dirty="0">
                <a:latin typeface="Verdana" panose="020B0604030504040204" pitchFamily="34" charset="0"/>
                <a:ea typeface="Verdana" panose="020B0604030504040204" pitchFamily="34" charset="0"/>
                <a:cs typeface="Verdana" panose="020B0604030504040204" pitchFamily="34" charset="0"/>
              </a:rPr>
              <a:t>r</a:t>
            </a:r>
            <a:r>
              <a:rPr sz="1700" spc="0" dirty="0">
                <a:latin typeface="Verdana" panose="020B0604030504040204" pitchFamily="34" charset="0"/>
                <a:ea typeface="Verdana" panose="020B0604030504040204" pitchFamily="34" charset="0"/>
                <a:cs typeface="Verdana" panose="020B0604030504040204" pitchFamily="34" charset="0"/>
              </a:rPr>
              <a:t>al</a:t>
            </a:r>
            <a:r>
              <a:rPr sz="1700" spc="-5" dirty="0">
                <a:latin typeface="Verdana" panose="020B0604030504040204" pitchFamily="34" charset="0"/>
                <a:ea typeface="Verdana" panose="020B0604030504040204" pitchFamily="34" charset="0"/>
                <a:cs typeface="Verdana" panose="020B0604030504040204" pitchFamily="34" charset="0"/>
              </a:rPr>
              <a:t> </a:t>
            </a:r>
            <a:r>
              <a:rPr sz="1700" spc="-10" dirty="0">
                <a:latin typeface="Verdana" panose="020B0604030504040204" pitchFamily="34" charset="0"/>
                <a:ea typeface="Verdana" panose="020B0604030504040204" pitchFamily="34" charset="0"/>
                <a:cs typeface="Verdana" panose="020B0604030504040204" pitchFamily="34" charset="0"/>
              </a:rPr>
              <a:t>b</a:t>
            </a:r>
            <a:r>
              <a:rPr sz="1700" spc="-15" dirty="0">
                <a:latin typeface="Verdana" panose="020B0604030504040204" pitchFamily="34" charset="0"/>
                <a:ea typeface="Verdana" panose="020B0604030504040204" pitchFamily="34" charset="0"/>
                <a:cs typeface="Verdana" panose="020B0604030504040204" pitchFamily="34" charset="0"/>
              </a:rPr>
              <a:t>ack</a:t>
            </a:r>
            <a:r>
              <a:rPr sz="1700" spc="-25" dirty="0">
                <a:latin typeface="Verdana" panose="020B0604030504040204" pitchFamily="34" charset="0"/>
                <a:ea typeface="Verdana" panose="020B0604030504040204" pitchFamily="34" charset="0"/>
                <a:cs typeface="Verdana" panose="020B0604030504040204" pitchFamily="34" charset="0"/>
              </a:rPr>
              <a:t>g</a:t>
            </a:r>
            <a:r>
              <a:rPr sz="1700" spc="-15" dirty="0">
                <a:latin typeface="Verdana" panose="020B0604030504040204" pitchFamily="34" charset="0"/>
                <a:ea typeface="Verdana" panose="020B0604030504040204" pitchFamily="34" charset="0"/>
                <a:cs typeface="Verdana" panose="020B0604030504040204" pitchFamily="34" charset="0"/>
              </a:rPr>
              <a:t>round</a:t>
            </a:r>
            <a:r>
              <a:rPr sz="1700" spc="5" dirty="0">
                <a:latin typeface="Verdana" panose="020B0604030504040204" pitchFamily="34" charset="0"/>
                <a:ea typeface="Verdana" panose="020B0604030504040204" pitchFamily="34" charset="0"/>
                <a:cs typeface="Verdana" panose="020B0604030504040204" pitchFamily="34" charset="0"/>
              </a:rPr>
              <a:t> </a:t>
            </a:r>
            <a:r>
              <a:rPr sz="1700" spc="-10" dirty="0">
                <a:latin typeface="Verdana" panose="020B0604030504040204" pitchFamily="34" charset="0"/>
                <a:ea typeface="Verdana" panose="020B0604030504040204" pitchFamily="34" charset="0"/>
                <a:cs typeface="Verdana" panose="020B0604030504040204" pitchFamily="34" charset="0"/>
              </a:rPr>
              <a:t>to bu</a:t>
            </a:r>
            <a:r>
              <a:rPr sz="1700" spc="5" dirty="0">
                <a:latin typeface="Verdana" panose="020B0604030504040204" pitchFamily="34" charset="0"/>
                <a:ea typeface="Verdana" panose="020B0604030504040204" pitchFamily="34" charset="0"/>
                <a:cs typeface="Verdana" panose="020B0604030504040204" pitchFamily="34" charset="0"/>
              </a:rPr>
              <a:t>il</a:t>
            </a:r>
            <a:r>
              <a:rPr sz="1700" spc="0" dirty="0">
                <a:latin typeface="Verdana" panose="020B0604030504040204" pitchFamily="34" charset="0"/>
                <a:ea typeface="Verdana" panose="020B0604030504040204" pitchFamily="34" charset="0"/>
                <a:cs typeface="Verdana" panose="020B0604030504040204" pitchFamily="34" charset="0"/>
              </a:rPr>
              <a:t>d</a:t>
            </a:r>
            <a:r>
              <a:rPr sz="1700" spc="5" dirty="0">
                <a:latin typeface="Verdana" panose="020B0604030504040204" pitchFamily="34" charset="0"/>
                <a:ea typeface="Verdana" panose="020B0604030504040204" pitchFamily="34" charset="0"/>
                <a:cs typeface="Verdana" panose="020B0604030504040204" pitchFamily="34" charset="0"/>
              </a:rPr>
              <a:t> </a:t>
            </a:r>
            <a:endParaRPr lang="en-US" sz="1700" spc="5" dirty="0">
              <a:latin typeface="Verdana" panose="020B0604030504040204" pitchFamily="34" charset="0"/>
              <a:ea typeface="Verdana" panose="020B0604030504040204" pitchFamily="34" charset="0"/>
              <a:cs typeface="Verdana" panose="020B0604030504040204" pitchFamily="34" charset="0"/>
            </a:endParaRPr>
          </a:p>
          <a:p>
            <a:pPr marL="12700" marR="12700">
              <a:lnSpc>
                <a:spcPct val="100000"/>
              </a:lnSpc>
              <a:tabLst>
                <a:tab pos="3702685" algn="l"/>
                <a:tab pos="7753984" algn="l"/>
              </a:tabLst>
            </a:pPr>
            <a:r>
              <a:rPr sz="1700" spc="-15" dirty="0">
                <a:latin typeface="Verdana" panose="020B0604030504040204" pitchFamily="34" charset="0"/>
                <a:ea typeface="Verdana" panose="020B0604030504040204" pitchFamily="34" charset="0"/>
                <a:cs typeface="Verdana" panose="020B0604030504040204" pitchFamily="34" charset="0"/>
              </a:rPr>
              <a:t>know</a:t>
            </a:r>
            <a:r>
              <a:rPr sz="1700" spc="5" dirty="0">
                <a:latin typeface="Verdana" panose="020B0604030504040204" pitchFamily="34" charset="0"/>
                <a:ea typeface="Verdana" panose="020B0604030504040204" pitchFamily="34" charset="0"/>
                <a:cs typeface="Verdana" panose="020B0604030504040204" pitchFamily="34" charset="0"/>
              </a:rPr>
              <a:t>l</a:t>
            </a:r>
            <a:r>
              <a:rPr sz="1700" spc="-15" dirty="0">
                <a:latin typeface="Verdana" panose="020B0604030504040204" pitchFamily="34" charset="0"/>
                <a:ea typeface="Verdana" panose="020B0604030504040204" pitchFamily="34" charset="0"/>
                <a:cs typeface="Verdana" panose="020B0604030504040204" pitchFamily="34" charset="0"/>
              </a:rPr>
              <a:t>e</a:t>
            </a:r>
            <a:r>
              <a:rPr sz="1700" spc="-30" dirty="0">
                <a:latin typeface="Verdana" panose="020B0604030504040204" pitchFamily="34" charset="0"/>
                <a:ea typeface="Verdana" panose="020B0604030504040204" pitchFamily="34" charset="0"/>
                <a:cs typeface="Verdana" panose="020B0604030504040204" pitchFamily="34" charset="0"/>
              </a:rPr>
              <a:t>d</a:t>
            </a:r>
            <a:r>
              <a:rPr sz="1700" spc="-10" dirty="0">
                <a:latin typeface="Verdana" panose="020B0604030504040204" pitchFamily="34" charset="0"/>
                <a:ea typeface="Verdana" panose="020B0604030504040204" pitchFamily="34" charset="0"/>
                <a:cs typeface="Verdana" panose="020B0604030504040204" pitchFamily="34" charset="0"/>
              </a:rPr>
              <a:t>ge, sk</a:t>
            </a:r>
            <a:r>
              <a:rPr sz="1700" spc="10" dirty="0">
                <a:latin typeface="Verdana" panose="020B0604030504040204" pitchFamily="34" charset="0"/>
                <a:ea typeface="Verdana" panose="020B0604030504040204" pitchFamily="34" charset="0"/>
                <a:cs typeface="Verdana" panose="020B0604030504040204" pitchFamily="34" charset="0"/>
              </a:rPr>
              <a:t>i</a:t>
            </a:r>
            <a:r>
              <a:rPr sz="1700" spc="5" dirty="0">
                <a:latin typeface="Verdana" panose="020B0604030504040204" pitchFamily="34" charset="0"/>
                <a:ea typeface="Verdana" panose="020B0604030504040204" pitchFamily="34" charset="0"/>
                <a:cs typeface="Verdana" panose="020B0604030504040204" pitchFamily="34" charset="0"/>
              </a:rPr>
              <a:t>ll</a:t>
            </a:r>
            <a:r>
              <a:rPr sz="1700" spc="-10" dirty="0">
                <a:latin typeface="Verdana" panose="020B0604030504040204" pitchFamily="34" charset="0"/>
                <a:ea typeface="Verdana" panose="020B0604030504040204" pitchFamily="34" charset="0"/>
                <a:cs typeface="Verdana" panose="020B0604030504040204" pitchFamily="34" charset="0"/>
              </a:rPr>
              <a:t>s,</a:t>
            </a:r>
            <a:r>
              <a:rPr sz="1700" spc="-20" dirty="0">
                <a:latin typeface="Verdana" panose="020B0604030504040204" pitchFamily="34" charset="0"/>
                <a:ea typeface="Verdana" panose="020B0604030504040204" pitchFamily="34" charset="0"/>
                <a:cs typeface="Verdana" panose="020B0604030504040204" pitchFamily="34" charset="0"/>
              </a:rPr>
              <a:t> </a:t>
            </a:r>
            <a:r>
              <a:rPr sz="1700" spc="-15" dirty="0">
                <a:latin typeface="Verdana" panose="020B0604030504040204" pitchFamily="34" charset="0"/>
                <a:ea typeface="Verdana" panose="020B0604030504040204" pitchFamily="34" charset="0"/>
                <a:cs typeface="Verdana" panose="020B0604030504040204" pitchFamily="34" charset="0"/>
              </a:rPr>
              <a:t>and</a:t>
            </a:r>
            <a:r>
              <a:rPr sz="1700" spc="5" dirty="0">
                <a:latin typeface="Verdana" panose="020B0604030504040204" pitchFamily="34" charset="0"/>
                <a:ea typeface="Verdana" panose="020B0604030504040204" pitchFamily="34" charset="0"/>
                <a:cs typeface="Verdana" panose="020B0604030504040204" pitchFamily="34" charset="0"/>
              </a:rPr>
              <a:t> </a:t>
            </a:r>
            <a:r>
              <a:rPr sz="1700" spc="0" dirty="0">
                <a:latin typeface="Verdana" panose="020B0604030504040204" pitchFamily="34" charset="0"/>
                <a:ea typeface="Verdana" panose="020B0604030504040204" pitchFamily="34" charset="0"/>
                <a:cs typeface="Verdana" panose="020B0604030504040204" pitchFamily="34" charset="0"/>
              </a:rPr>
              <a:t>att</a:t>
            </a:r>
            <a:r>
              <a:rPr sz="1700" spc="5" dirty="0">
                <a:latin typeface="Verdana" panose="020B0604030504040204" pitchFamily="34" charset="0"/>
                <a:ea typeface="Verdana" panose="020B0604030504040204" pitchFamily="34" charset="0"/>
                <a:cs typeface="Verdana" panose="020B0604030504040204" pitchFamily="34" charset="0"/>
              </a:rPr>
              <a:t>i</a:t>
            </a:r>
            <a:r>
              <a:rPr sz="1700" spc="-10" dirty="0">
                <a:latin typeface="Verdana" panose="020B0604030504040204" pitchFamily="34" charset="0"/>
                <a:ea typeface="Verdana" panose="020B0604030504040204" pitchFamily="34" charset="0"/>
                <a:cs typeface="Verdana" panose="020B0604030504040204" pitchFamily="34" charset="0"/>
              </a:rPr>
              <a:t>tu</a:t>
            </a:r>
            <a:r>
              <a:rPr sz="1700" spc="-25" dirty="0">
                <a:latin typeface="Verdana" panose="020B0604030504040204" pitchFamily="34" charset="0"/>
                <a:ea typeface="Verdana" panose="020B0604030504040204" pitchFamily="34" charset="0"/>
                <a:cs typeface="Verdana" panose="020B0604030504040204" pitchFamily="34" charset="0"/>
              </a:rPr>
              <a:t>d</a:t>
            </a:r>
            <a:r>
              <a:rPr sz="1700" spc="-15" dirty="0">
                <a:latin typeface="Verdana" panose="020B0604030504040204" pitchFamily="34" charset="0"/>
                <a:ea typeface="Verdana" panose="020B0604030504040204" pitchFamily="34" charset="0"/>
                <a:cs typeface="Verdana" panose="020B0604030504040204" pitchFamily="34" charset="0"/>
              </a:rPr>
              <a:t>e</a:t>
            </a:r>
            <a:r>
              <a:rPr sz="1700" spc="-20" dirty="0">
                <a:latin typeface="Verdana" panose="020B0604030504040204" pitchFamily="34" charset="0"/>
                <a:ea typeface="Verdana" panose="020B0604030504040204" pitchFamily="34" charset="0"/>
                <a:cs typeface="Verdana" panose="020B0604030504040204" pitchFamily="34" charset="0"/>
              </a:rPr>
              <a:t>s</a:t>
            </a:r>
            <a:r>
              <a:rPr sz="1700" spc="-10" dirty="0">
                <a:latin typeface="Verdana" panose="020B0604030504040204" pitchFamily="34" charset="0"/>
                <a:ea typeface="Verdana" panose="020B0604030504040204" pitchFamily="34" charset="0"/>
                <a:cs typeface="Verdana" panose="020B0604030504040204" pitchFamily="34" charset="0"/>
              </a:rPr>
              <a:t>.</a:t>
            </a:r>
            <a:r>
              <a:rPr lang="en-US" sz="1700" spc="-10" dirty="0">
                <a:latin typeface="Verdana" panose="020B0604030504040204" pitchFamily="34" charset="0"/>
                <a:ea typeface="Verdana" panose="020B0604030504040204" pitchFamily="34" charset="0"/>
                <a:cs typeface="Verdana" panose="020B0604030504040204" pitchFamily="34" charset="0"/>
              </a:rPr>
              <a:t> </a:t>
            </a:r>
            <a:r>
              <a:rPr sz="1700" spc="-15" dirty="0">
                <a:latin typeface="Verdana" panose="020B0604030504040204" pitchFamily="34" charset="0"/>
                <a:ea typeface="Verdana" panose="020B0604030504040204" pitchFamily="34" charset="0"/>
                <a:cs typeface="Verdana" panose="020B0604030504040204" pitchFamily="34" charset="0"/>
              </a:rPr>
              <a:t>From</a:t>
            </a:r>
            <a:r>
              <a:rPr sz="1700" spc="-5" dirty="0">
                <a:latin typeface="Verdana" panose="020B0604030504040204" pitchFamily="34" charset="0"/>
                <a:ea typeface="Verdana" panose="020B0604030504040204" pitchFamily="34" charset="0"/>
                <a:cs typeface="Verdana" panose="020B0604030504040204" pitchFamily="34" charset="0"/>
              </a:rPr>
              <a:t> </a:t>
            </a:r>
            <a:r>
              <a:rPr sz="1700" spc="-15" dirty="0">
                <a:latin typeface="Verdana" panose="020B0604030504040204" pitchFamily="34" charset="0"/>
                <a:ea typeface="Verdana" panose="020B0604030504040204" pitchFamily="34" charset="0"/>
                <a:cs typeface="Verdana" panose="020B0604030504040204" pitchFamily="34" charset="0"/>
              </a:rPr>
              <a:t>an</a:t>
            </a:r>
            <a:r>
              <a:rPr sz="1700" spc="-10" dirty="0">
                <a:latin typeface="Verdana" panose="020B0604030504040204" pitchFamily="34" charset="0"/>
                <a:ea typeface="Verdana" panose="020B0604030504040204" pitchFamily="34" charset="0"/>
                <a:cs typeface="Verdana" panose="020B0604030504040204" pitchFamily="34" charset="0"/>
              </a:rPr>
              <a:t> </a:t>
            </a:r>
            <a:r>
              <a:rPr sz="1700" spc="5" dirty="0">
                <a:latin typeface="Verdana" panose="020B0604030504040204" pitchFamily="34" charset="0"/>
                <a:ea typeface="Verdana" panose="020B0604030504040204" pitchFamily="34" charset="0"/>
                <a:cs typeface="Verdana" panose="020B0604030504040204" pitchFamily="34" charset="0"/>
              </a:rPr>
              <a:t>i</a:t>
            </a:r>
            <a:r>
              <a:rPr sz="1700" spc="-10" dirty="0">
                <a:latin typeface="Verdana" panose="020B0604030504040204" pitchFamily="34" charset="0"/>
                <a:ea typeface="Verdana" panose="020B0604030504040204" pitchFamily="34" charset="0"/>
                <a:cs typeface="Verdana" panose="020B0604030504040204" pitchFamily="34" charset="0"/>
              </a:rPr>
              <a:t>nstruc</a:t>
            </a:r>
            <a:r>
              <a:rPr sz="1700" spc="-15" dirty="0">
                <a:latin typeface="Verdana" panose="020B0604030504040204" pitchFamily="34" charset="0"/>
                <a:ea typeface="Verdana" panose="020B0604030504040204" pitchFamily="34" charset="0"/>
                <a:cs typeface="Verdana" panose="020B0604030504040204" pitchFamily="34" charset="0"/>
              </a:rPr>
              <a:t>t</a:t>
            </a:r>
            <a:r>
              <a:rPr sz="1700" spc="5" dirty="0">
                <a:latin typeface="Verdana" panose="020B0604030504040204" pitchFamily="34" charset="0"/>
                <a:ea typeface="Verdana" panose="020B0604030504040204" pitchFamily="34" charset="0"/>
                <a:cs typeface="Verdana" panose="020B0604030504040204" pitchFamily="34" charset="0"/>
              </a:rPr>
              <a:t>i</a:t>
            </a:r>
            <a:r>
              <a:rPr sz="1700" spc="-10" dirty="0">
                <a:latin typeface="Verdana" panose="020B0604030504040204" pitchFamily="34" charset="0"/>
                <a:ea typeface="Verdana" panose="020B0604030504040204" pitchFamily="34" charset="0"/>
                <a:cs typeface="Verdana" panose="020B0604030504040204" pitchFamily="34" charset="0"/>
              </a:rPr>
              <a:t>onal</a:t>
            </a:r>
            <a:r>
              <a:rPr sz="1700" spc="-15" dirty="0">
                <a:latin typeface="Verdana" panose="020B0604030504040204" pitchFamily="34" charset="0"/>
                <a:ea typeface="Verdana" panose="020B0604030504040204" pitchFamily="34" charset="0"/>
                <a:cs typeface="Verdana" panose="020B0604030504040204" pitchFamily="34" charset="0"/>
              </a:rPr>
              <a:t> </a:t>
            </a:r>
            <a:r>
              <a:rPr sz="1700" spc="-10" dirty="0">
                <a:latin typeface="Verdana" panose="020B0604030504040204" pitchFamily="34" charset="0"/>
                <a:ea typeface="Verdana" panose="020B0604030504040204" pitchFamily="34" charset="0"/>
                <a:cs typeface="Verdana" panose="020B0604030504040204" pitchFamily="34" charset="0"/>
              </a:rPr>
              <a:t>stan</a:t>
            </a:r>
            <a:r>
              <a:rPr sz="1700" spc="-25" dirty="0">
                <a:latin typeface="Verdana" panose="020B0604030504040204" pitchFamily="34" charset="0"/>
                <a:ea typeface="Verdana" panose="020B0604030504040204" pitchFamily="34" charset="0"/>
                <a:cs typeface="Verdana" panose="020B0604030504040204" pitchFamily="34" charset="0"/>
              </a:rPr>
              <a:t>d</a:t>
            </a:r>
            <a:r>
              <a:rPr sz="1700" spc="-10" dirty="0">
                <a:latin typeface="Verdana" panose="020B0604030504040204" pitchFamily="34" charset="0"/>
                <a:ea typeface="Verdana" panose="020B0604030504040204" pitchFamily="34" charset="0"/>
                <a:cs typeface="Verdana" panose="020B0604030504040204" pitchFamily="34" charset="0"/>
              </a:rPr>
              <a:t>p</a:t>
            </a:r>
            <a:r>
              <a:rPr sz="1700" spc="0" dirty="0">
                <a:latin typeface="Verdana" panose="020B0604030504040204" pitchFamily="34" charset="0"/>
                <a:ea typeface="Verdana" panose="020B0604030504040204" pitchFamily="34" charset="0"/>
                <a:cs typeface="Verdana" panose="020B0604030504040204" pitchFamily="34" charset="0"/>
              </a:rPr>
              <a:t>o</a:t>
            </a:r>
            <a:r>
              <a:rPr sz="1700" spc="5" dirty="0">
                <a:latin typeface="Verdana" panose="020B0604030504040204" pitchFamily="34" charset="0"/>
                <a:ea typeface="Verdana" panose="020B0604030504040204" pitchFamily="34" charset="0"/>
                <a:cs typeface="Verdana" panose="020B0604030504040204" pitchFamily="34" charset="0"/>
              </a:rPr>
              <a:t>i</a:t>
            </a:r>
            <a:r>
              <a:rPr sz="1700" spc="-10" dirty="0">
                <a:latin typeface="Verdana" panose="020B0604030504040204" pitchFamily="34" charset="0"/>
                <a:ea typeface="Verdana" panose="020B0604030504040204" pitchFamily="34" charset="0"/>
                <a:cs typeface="Verdana" panose="020B0604030504040204" pitchFamily="34" charset="0"/>
              </a:rPr>
              <a:t>nt,</a:t>
            </a:r>
            <a:r>
              <a:rPr sz="1700" spc="5" dirty="0">
                <a:latin typeface="Verdana" panose="020B0604030504040204" pitchFamily="34" charset="0"/>
                <a:ea typeface="Verdana" panose="020B0604030504040204" pitchFamily="34" charset="0"/>
                <a:cs typeface="Verdana" panose="020B0604030504040204" pitchFamily="34" charset="0"/>
              </a:rPr>
              <a:t> i</a:t>
            </a:r>
            <a:r>
              <a:rPr sz="1700" spc="0" dirty="0">
                <a:latin typeface="Verdana" panose="020B0604030504040204" pitchFamily="34" charset="0"/>
                <a:ea typeface="Verdana" panose="020B0604030504040204" pitchFamily="34" charset="0"/>
                <a:cs typeface="Verdana" panose="020B0604030504040204" pitchFamily="34" charset="0"/>
              </a:rPr>
              <a:t>t</a:t>
            </a:r>
            <a:r>
              <a:rPr sz="1700" spc="10" dirty="0">
                <a:latin typeface="Verdana" panose="020B0604030504040204" pitchFamily="34" charset="0"/>
                <a:ea typeface="Verdana" panose="020B0604030504040204" pitchFamily="34" charset="0"/>
                <a:cs typeface="Verdana" panose="020B0604030504040204" pitchFamily="34" charset="0"/>
              </a:rPr>
              <a:t> </a:t>
            </a:r>
            <a:r>
              <a:rPr sz="1700" spc="-15" dirty="0">
                <a:latin typeface="Verdana" panose="020B0604030504040204" pitchFamily="34" charset="0"/>
                <a:ea typeface="Verdana" panose="020B0604030504040204" pitchFamily="34" charset="0"/>
                <a:cs typeface="Verdana" panose="020B0604030504040204" pitchFamily="34" charset="0"/>
              </a:rPr>
              <a:t>me</a:t>
            </a:r>
            <a:r>
              <a:rPr sz="1700" spc="-20" dirty="0">
                <a:latin typeface="Verdana" panose="020B0604030504040204" pitchFamily="34" charset="0"/>
                <a:ea typeface="Verdana" panose="020B0604030504040204" pitchFamily="34" charset="0"/>
                <a:cs typeface="Verdana" panose="020B0604030504040204" pitchFamily="34" charset="0"/>
              </a:rPr>
              <a:t>a</a:t>
            </a:r>
            <a:r>
              <a:rPr sz="1700" spc="-15" dirty="0">
                <a:latin typeface="Verdana" panose="020B0604030504040204" pitchFamily="34" charset="0"/>
                <a:ea typeface="Verdana" panose="020B0604030504040204" pitchFamily="34" charset="0"/>
                <a:cs typeface="Verdana" panose="020B0604030504040204" pitchFamily="34" charset="0"/>
              </a:rPr>
              <a:t>ns mak</a:t>
            </a:r>
            <a:r>
              <a:rPr sz="1700" spc="5" dirty="0">
                <a:latin typeface="Verdana" panose="020B0604030504040204" pitchFamily="34" charset="0"/>
                <a:ea typeface="Verdana" panose="020B0604030504040204" pitchFamily="34" charset="0"/>
                <a:cs typeface="Verdana" panose="020B0604030504040204" pitchFamily="34" charset="0"/>
              </a:rPr>
              <a:t>i</a:t>
            </a:r>
            <a:r>
              <a:rPr sz="1700" spc="-15" dirty="0">
                <a:latin typeface="Verdana" panose="020B0604030504040204" pitchFamily="34" charset="0"/>
                <a:ea typeface="Verdana" panose="020B0604030504040204" pitchFamily="34" charset="0"/>
                <a:cs typeface="Verdana" panose="020B0604030504040204" pitchFamily="34" charset="0"/>
              </a:rPr>
              <a:t>ng </a:t>
            </a:r>
            <a:r>
              <a:rPr sz="1700" spc="-10" dirty="0">
                <a:latin typeface="Verdana" panose="020B0604030504040204" pitchFamily="34" charset="0"/>
                <a:ea typeface="Verdana" panose="020B0604030504040204" pitchFamily="34" charset="0"/>
                <a:cs typeface="Verdana" panose="020B0604030504040204" pitchFamily="34" charset="0"/>
              </a:rPr>
              <a:t>cont</a:t>
            </a:r>
            <a:r>
              <a:rPr sz="1700" spc="-25" dirty="0">
                <a:latin typeface="Verdana" panose="020B0604030504040204" pitchFamily="34" charset="0"/>
                <a:ea typeface="Verdana" panose="020B0604030504040204" pitchFamily="34" charset="0"/>
                <a:cs typeface="Verdana" panose="020B0604030504040204" pitchFamily="34" charset="0"/>
              </a:rPr>
              <a:t>e</a:t>
            </a:r>
            <a:r>
              <a:rPr sz="1700" spc="-10" dirty="0">
                <a:latin typeface="Verdana" panose="020B0604030504040204" pitchFamily="34" charset="0"/>
                <a:ea typeface="Verdana" panose="020B0604030504040204" pitchFamily="34" charset="0"/>
                <a:cs typeface="Verdana" panose="020B0604030504040204" pitchFamily="34" charset="0"/>
              </a:rPr>
              <a:t>nt</a:t>
            </a:r>
            <a:r>
              <a:rPr sz="1700" spc="10" dirty="0">
                <a:latin typeface="Verdana" panose="020B0604030504040204" pitchFamily="34" charset="0"/>
                <a:ea typeface="Verdana" panose="020B0604030504040204" pitchFamily="34" charset="0"/>
                <a:cs typeface="Verdana" panose="020B0604030504040204" pitchFamily="34" charset="0"/>
              </a:rPr>
              <a:t> </a:t>
            </a:r>
            <a:r>
              <a:rPr sz="1700" spc="-10" dirty="0">
                <a:latin typeface="Verdana" panose="020B0604030504040204" pitchFamily="34" charset="0"/>
                <a:ea typeface="Verdana" panose="020B0604030504040204" pitchFamily="34" charset="0"/>
                <a:cs typeface="Verdana" panose="020B0604030504040204" pitchFamily="34" charset="0"/>
              </a:rPr>
              <a:t>ac</a:t>
            </a:r>
            <a:r>
              <a:rPr sz="1700" spc="-15" dirty="0">
                <a:latin typeface="Verdana" panose="020B0604030504040204" pitchFamily="34" charset="0"/>
                <a:ea typeface="Verdana" panose="020B0604030504040204" pitchFamily="34" charset="0"/>
                <a:cs typeface="Verdana" panose="020B0604030504040204" pitchFamily="34" charset="0"/>
              </a:rPr>
              <a:t>ce</a:t>
            </a:r>
            <a:r>
              <a:rPr sz="1700" spc="-20" dirty="0">
                <a:latin typeface="Verdana" panose="020B0604030504040204" pitchFamily="34" charset="0"/>
                <a:ea typeface="Verdana" panose="020B0604030504040204" pitchFamily="34" charset="0"/>
                <a:cs typeface="Verdana" panose="020B0604030504040204" pitchFamily="34" charset="0"/>
              </a:rPr>
              <a:t>s</a:t>
            </a:r>
            <a:r>
              <a:rPr sz="1700" spc="0" dirty="0">
                <a:latin typeface="Verdana" panose="020B0604030504040204" pitchFamily="34" charset="0"/>
                <a:ea typeface="Verdana" panose="020B0604030504040204" pitchFamily="34" charset="0"/>
                <a:cs typeface="Verdana" panose="020B0604030504040204" pitchFamily="34" charset="0"/>
              </a:rPr>
              <a:t>s</a:t>
            </a:r>
            <a:r>
              <a:rPr sz="1700" spc="5" dirty="0">
                <a:latin typeface="Verdana" panose="020B0604030504040204" pitchFamily="34" charset="0"/>
                <a:ea typeface="Verdana" panose="020B0604030504040204" pitchFamily="34" charset="0"/>
                <a:cs typeface="Verdana" panose="020B0604030504040204" pitchFamily="34" charset="0"/>
              </a:rPr>
              <a:t>i</a:t>
            </a:r>
            <a:r>
              <a:rPr sz="1700" spc="-10" dirty="0">
                <a:latin typeface="Verdana" panose="020B0604030504040204" pitchFamily="34" charset="0"/>
                <a:ea typeface="Verdana" panose="020B0604030504040204" pitchFamily="34" charset="0"/>
                <a:cs typeface="Verdana" panose="020B0604030504040204" pitchFamily="34" charset="0"/>
              </a:rPr>
              <a:t>b</a:t>
            </a:r>
            <a:r>
              <a:rPr sz="1700" spc="5" dirty="0">
                <a:latin typeface="Verdana" panose="020B0604030504040204" pitchFamily="34" charset="0"/>
                <a:ea typeface="Verdana" panose="020B0604030504040204" pitchFamily="34" charset="0"/>
                <a:cs typeface="Verdana" panose="020B0604030504040204" pitchFamily="34" charset="0"/>
              </a:rPr>
              <a:t>l</a:t>
            </a:r>
            <a:r>
              <a:rPr sz="1700" spc="-15" dirty="0">
                <a:latin typeface="Verdana" panose="020B0604030504040204" pitchFamily="34" charset="0"/>
                <a:ea typeface="Verdana" panose="020B0604030504040204" pitchFamily="34" charset="0"/>
                <a:cs typeface="Verdana" panose="020B0604030504040204" pitchFamily="34" charset="0"/>
              </a:rPr>
              <a:t>e</a:t>
            </a:r>
            <a:r>
              <a:rPr sz="1700" spc="5" dirty="0">
                <a:latin typeface="Verdana" panose="020B0604030504040204" pitchFamily="34" charset="0"/>
                <a:ea typeface="Verdana" panose="020B0604030504040204" pitchFamily="34" charset="0"/>
                <a:cs typeface="Verdana" panose="020B0604030504040204" pitchFamily="34" charset="0"/>
              </a:rPr>
              <a:t> </a:t>
            </a:r>
            <a:r>
              <a:rPr sz="1700" spc="-10" dirty="0">
                <a:latin typeface="Verdana" panose="020B0604030504040204" pitchFamily="34" charset="0"/>
                <a:ea typeface="Verdana" panose="020B0604030504040204" pitchFamily="34" charset="0"/>
                <a:cs typeface="Verdana" panose="020B0604030504040204" pitchFamily="34" charset="0"/>
              </a:rPr>
              <a:t>b</a:t>
            </a:r>
            <a:r>
              <a:rPr sz="1700" spc="-15" dirty="0">
                <a:latin typeface="Verdana" panose="020B0604030504040204" pitchFamily="34" charset="0"/>
                <a:ea typeface="Verdana" panose="020B0604030504040204" pitchFamily="34" charset="0"/>
                <a:cs typeface="Verdana" panose="020B0604030504040204" pitchFamily="34" charset="0"/>
              </a:rPr>
              <a:t>y </a:t>
            </a:r>
            <a:r>
              <a:rPr sz="1700" spc="-10" dirty="0">
                <a:latin typeface="Verdana" panose="020B0604030504040204" pitchFamily="34" charset="0"/>
                <a:ea typeface="Verdana" panose="020B0604030504040204" pitchFamily="34" charset="0"/>
                <a:cs typeface="Verdana" panose="020B0604030504040204" pitchFamily="34" charset="0"/>
              </a:rPr>
              <a:t>teach</a:t>
            </a:r>
            <a:r>
              <a:rPr sz="1700" spc="0" dirty="0">
                <a:latin typeface="Verdana" panose="020B0604030504040204" pitchFamily="34" charset="0"/>
                <a:ea typeface="Verdana" panose="020B0604030504040204" pitchFamily="34" charset="0"/>
                <a:cs typeface="Verdana" panose="020B0604030504040204" pitchFamily="34" charset="0"/>
              </a:rPr>
              <a:t>i</a:t>
            </a:r>
            <a:r>
              <a:rPr sz="1700" spc="-15" dirty="0">
                <a:latin typeface="Verdana" panose="020B0604030504040204" pitchFamily="34" charset="0"/>
                <a:ea typeface="Verdana" panose="020B0604030504040204" pitchFamily="34" charset="0"/>
                <a:cs typeface="Verdana" panose="020B0604030504040204" pitchFamily="34" charset="0"/>
              </a:rPr>
              <a:t>ng</a:t>
            </a:r>
            <a:r>
              <a:rPr sz="1700" spc="5" dirty="0">
                <a:latin typeface="Verdana" panose="020B0604030504040204" pitchFamily="34" charset="0"/>
                <a:ea typeface="Verdana" panose="020B0604030504040204" pitchFamily="34" charset="0"/>
                <a:cs typeface="Verdana" panose="020B0604030504040204" pitchFamily="34" charset="0"/>
              </a:rPr>
              <a:t> i</a:t>
            </a:r>
            <a:r>
              <a:rPr sz="1700" spc="-15" dirty="0">
                <a:latin typeface="Verdana" panose="020B0604030504040204" pitchFamily="34" charset="0"/>
                <a:ea typeface="Verdana" panose="020B0604030504040204" pitchFamily="34" charset="0"/>
                <a:cs typeface="Verdana" panose="020B0604030504040204" pitchFamily="34" charset="0"/>
              </a:rPr>
              <a:t>n a</a:t>
            </a:r>
            <a:r>
              <a:rPr sz="1700" spc="-10" dirty="0">
                <a:latin typeface="Verdana" panose="020B0604030504040204" pitchFamily="34" charset="0"/>
                <a:ea typeface="Verdana" panose="020B0604030504040204" pitchFamily="34" charset="0"/>
                <a:cs typeface="Verdana" panose="020B0604030504040204" pitchFamily="34" charset="0"/>
              </a:rPr>
              <a:t> w</a:t>
            </a:r>
            <a:r>
              <a:rPr sz="1700" spc="-30" dirty="0">
                <a:latin typeface="Verdana" panose="020B0604030504040204" pitchFamily="34" charset="0"/>
                <a:ea typeface="Verdana" panose="020B0604030504040204" pitchFamily="34" charset="0"/>
                <a:cs typeface="Verdana" panose="020B0604030504040204" pitchFamily="34" charset="0"/>
              </a:rPr>
              <a:t>a</a:t>
            </a:r>
            <a:r>
              <a:rPr sz="1700" spc="-15" dirty="0">
                <a:latin typeface="Verdana" panose="020B0604030504040204" pitchFamily="34" charset="0"/>
                <a:ea typeface="Verdana" panose="020B0604030504040204" pitchFamily="34" charset="0"/>
                <a:cs typeface="Verdana" panose="020B0604030504040204" pitchFamily="34" charset="0"/>
              </a:rPr>
              <a:t>y</a:t>
            </a:r>
            <a:r>
              <a:rPr sz="1700" spc="-10" dirty="0">
                <a:latin typeface="Verdana" panose="020B0604030504040204" pitchFamily="34" charset="0"/>
                <a:ea typeface="Verdana" panose="020B0604030504040204" pitchFamily="34" charset="0"/>
                <a:cs typeface="Verdana" panose="020B0604030504040204" pitchFamily="34" charset="0"/>
              </a:rPr>
              <a:t> that stu</a:t>
            </a:r>
            <a:r>
              <a:rPr sz="1700" spc="-25" dirty="0">
                <a:latin typeface="Verdana" panose="020B0604030504040204" pitchFamily="34" charset="0"/>
                <a:ea typeface="Verdana" panose="020B0604030504040204" pitchFamily="34" charset="0"/>
                <a:cs typeface="Verdana" panose="020B0604030504040204" pitchFamily="34" charset="0"/>
              </a:rPr>
              <a:t>d</a:t>
            </a:r>
            <a:r>
              <a:rPr sz="1700" spc="-15" dirty="0">
                <a:latin typeface="Verdana" panose="020B0604030504040204" pitchFamily="34" charset="0"/>
                <a:ea typeface="Verdana" panose="020B0604030504040204" pitchFamily="34" charset="0"/>
                <a:cs typeface="Verdana" panose="020B0604030504040204" pitchFamily="34" charset="0"/>
              </a:rPr>
              <a:t>ent</a:t>
            </a:r>
            <a:r>
              <a:rPr sz="1700" spc="-10" dirty="0">
                <a:latin typeface="Verdana" panose="020B0604030504040204" pitchFamily="34" charset="0"/>
                <a:ea typeface="Verdana" panose="020B0604030504040204" pitchFamily="34" charset="0"/>
                <a:cs typeface="Verdana" panose="020B0604030504040204" pitchFamily="34" charset="0"/>
              </a:rPr>
              <a:t>s</a:t>
            </a:r>
            <a:r>
              <a:rPr sz="1700" spc="20" dirty="0">
                <a:latin typeface="Verdana" panose="020B0604030504040204" pitchFamily="34" charset="0"/>
                <a:ea typeface="Verdana" panose="020B0604030504040204" pitchFamily="34" charset="0"/>
                <a:cs typeface="Verdana" panose="020B0604030504040204" pitchFamily="34" charset="0"/>
              </a:rPr>
              <a:t> </a:t>
            </a:r>
            <a:r>
              <a:rPr sz="1700" spc="-15" dirty="0">
                <a:latin typeface="Verdana" panose="020B0604030504040204" pitchFamily="34" charset="0"/>
                <a:ea typeface="Verdana" panose="020B0604030504040204" pitchFamily="34" charset="0"/>
                <a:cs typeface="Verdana" panose="020B0604030504040204" pitchFamily="34" charset="0"/>
              </a:rPr>
              <a:t>und</a:t>
            </a:r>
            <a:r>
              <a:rPr sz="1700" spc="-25" dirty="0">
                <a:latin typeface="Verdana" panose="020B0604030504040204" pitchFamily="34" charset="0"/>
                <a:ea typeface="Verdana" panose="020B0604030504040204" pitchFamily="34" charset="0"/>
                <a:cs typeface="Verdana" panose="020B0604030504040204" pitchFamily="34" charset="0"/>
              </a:rPr>
              <a:t>e</a:t>
            </a:r>
            <a:r>
              <a:rPr sz="1700" spc="-10" dirty="0">
                <a:latin typeface="Verdana" panose="020B0604030504040204" pitchFamily="34" charset="0"/>
                <a:ea typeface="Verdana" panose="020B0604030504040204" pitchFamily="34" charset="0"/>
                <a:cs typeface="Verdana" panose="020B0604030504040204" pitchFamily="34" charset="0"/>
              </a:rPr>
              <a:t>rst</a:t>
            </a:r>
            <a:r>
              <a:rPr sz="1700" spc="-20" dirty="0">
                <a:latin typeface="Verdana" panose="020B0604030504040204" pitchFamily="34" charset="0"/>
                <a:ea typeface="Verdana" panose="020B0604030504040204" pitchFamily="34" charset="0"/>
                <a:cs typeface="Verdana" panose="020B0604030504040204" pitchFamily="34" charset="0"/>
              </a:rPr>
              <a:t>a</a:t>
            </a:r>
            <a:r>
              <a:rPr sz="1700" spc="-10" dirty="0">
                <a:latin typeface="Verdana" panose="020B0604030504040204" pitchFamily="34" charset="0"/>
                <a:ea typeface="Verdana" panose="020B0604030504040204" pitchFamily="34" charset="0"/>
                <a:cs typeface="Verdana" panose="020B0604030504040204" pitchFamily="34" charset="0"/>
              </a:rPr>
              <a:t>nd.</a:t>
            </a:r>
            <a:r>
              <a:rPr lang="en-US" sz="1700" spc="-10" dirty="0">
                <a:latin typeface="Verdana" panose="020B0604030504040204" pitchFamily="34" charset="0"/>
                <a:ea typeface="Verdana" panose="020B0604030504040204" pitchFamily="34" charset="0"/>
                <a:cs typeface="Verdana" panose="020B0604030504040204" pitchFamily="34" charset="0"/>
              </a:rPr>
              <a:t> </a:t>
            </a:r>
            <a:r>
              <a:rPr sz="1700" spc="-10" dirty="0">
                <a:latin typeface="Verdana" panose="020B0604030504040204" pitchFamily="34" charset="0"/>
                <a:ea typeface="Verdana" panose="020B0604030504040204" pitchFamily="34" charset="0"/>
                <a:cs typeface="Verdana" panose="020B0604030504040204" pitchFamily="34" charset="0"/>
              </a:rPr>
              <a:t>It</a:t>
            </a:r>
            <a:r>
              <a:rPr sz="1700" spc="5" dirty="0">
                <a:latin typeface="Verdana" panose="020B0604030504040204" pitchFamily="34" charset="0"/>
                <a:ea typeface="Verdana" panose="020B0604030504040204" pitchFamily="34" charset="0"/>
                <a:cs typeface="Verdana" panose="020B0604030504040204" pitchFamily="34" charset="0"/>
              </a:rPr>
              <a:t> </a:t>
            </a:r>
            <a:r>
              <a:rPr sz="1700" spc="0" dirty="0">
                <a:latin typeface="Verdana" panose="020B0604030504040204" pitchFamily="34" charset="0"/>
                <a:ea typeface="Verdana" panose="020B0604030504040204" pitchFamily="34" charset="0"/>
                <a:cs typeface="Verdana" panose="020B0604030504040204" pitchFamily="34" charset="0"/>
              </a:rPr>
              <a:t>me</a:t>
            </a:r>
            <a:r>
              <a:rPr sz="1700" spc="-10" dirty="0">
                <a:latin typeface="Verdana" panose="020B0604030504040204" pitchFamily="34" charset="0"/>
                <a:ea typeface="Verdana" panose="020B0604030504040204" pitchFamily="34" charset="0"/>
                <a:cs typeface="Verdana" panose="020B0604030504040204" pitchFamily="34" charset="0"/>
              </a:rPr>
              <a:t>a</a:t>
            </a:r>
            <a:r>
              <a:rPr sz="1700" spc="0" dirty="0">
                <a:latin typeface="Verdana" panose="020B0604030504040204" pitchFamily="34" charset="0"/>
                <a:ea typeface="Verdana" panose="020B0604030504040204" pitchFamily="34" charset="0"/>
                <a:cs typeface="Verdana" panose="020B0604030504040204" pitchFamily="34" charset="0"/>
              </a:rPr>
              <a:t>ns us</a:t>
            </a:r>
            <a:r>
              <a:rPr sz="1700" spc="5" dirty="0">
                <a:latin typeface="Verdana" panose="020B0604030504040204" pitchFamily="34" charset="0"/>
                <a:ea typeface="Verdana" panose="020B0604030504040204" pitchFamily="34" charset="0"/>
                <a:cs typeface="Verdana" panose="020B0604030504040204" pitchFamily="34" charset="0"/>
              </a:rPr>
              <a:t>i</a:t>
            </a:r>
            <a:r>
              <a:rPr sz="1700" spc="0" dirty="0">
                <a:latin typeface="Verdana" panose="020B0604030504040204" pitchFamily="34" charset="0"/>
                <a:ea typeface="Verdana" panose="020B0604030504040204" pitchFamily="34" charset="0"/>
                <a:cs typeface="Verdana" panose="020B0604030504040204" pitchFamily="34" charset="0"/>
              </a:rPr>
              <a:t>ng</a:t>
            </a:r>
            <a:r>
              <a:rPr sz="1700" spc="5" dirty="0">
                <a:latin typeface="Verdana" panose="020B0604030504040204" pitchFamily="34" charset="0"/>
                <a:ea typeface="Verdana" panose="020B0604030504040204" pitchFamily="34" charset="0"/>
                <a:cs typeface="Verdana" panose="020B0604030504040204" pitchFamily="34" charset="0"/>
              </a:rPr>
              <a:t> </a:t>
            </a:r>
            <a:r>
              <a:rPr sz="1700" spc="0" dirty="0">
                <a:latin typeface="Verdana" panose="020B0604030504040204" pitchFamily="34" charset="0"/>
                <a:ea typeface="Verdana" panose="020B0604030504040204" pitchFamily="34" charset="0"/>
                <a:cs typeface="Verdana" panose="020B0604030504040204" pitchFamily="34" charset="0"/>
              </a:rPr>
              <a:t>stu</a:t>
            </a:r>
            <a:r>
              <a:rPr sz="1700" spc="-10" dirty="0">
                <a:latin typeface="Verdana" panose="020B0604030504040204" pitchFamily="34" charset="0"/>
                <a:ea typeface="Verdana" panose="020B0604030504040204" pitchFamily="34" charset="0"/>
                <a:cs typeface="Verdana" panose="020B0604030504040204" pitchFamily="34" charset="0"/>
              </a:rPr>
              <a:t>d</a:t>
            </a:r>
            <a:r>
              <a:rPr sz="1700" spc="0" dirty="0">
                <a:latin typeface="Verdana" panose="020B0604030504040204" pitchFamily="34" charset="0"/>
                <a:ea typeface="Verdana" panose="020B0604030504040204" pitchFamily="34" charset="0"/>
                <a:cs typeface="Verdana" panose="020B0604030504040204" pitchFamily="34" charset="0"/>
              </a:rPr>
              <a:t>en</a:t>
            </a:r>
            <a:r>
              <a:rPr sz="1700" spc="-10" dirty="0">
                <a:latin typeface="Verdana" panose="020B0604030504040204" pitchFamily="34" charset="0"/>
                <a:ea typeface="Verdana" panose="020B0604030504040204" pitchFamily="34" charset="0"/>
                <a:cs typeface="Verdana" panose="020B0604030504040204" pitchFamily="34" charset="0"/>
              </a:rPr>
              <a:t>t</a:t>
            </a:r>
            <a:r>
              <a:rPr sz="1700" spc="0" dirty="0">
                <a:latin typeface="Verdana" panose="020B0604030504040204" pitchFamily="34" charset="0"/>
                <a:ea typeface="Verdana" panose="020B0604030504040204" pitchFamily="34" charset="0"/>
                <a:cs typeface="Verdana" panose="020B0604030504040204" pitchFamily="34" charset="0"/>
              </a:rPr>
              <a:t>s’</a:t>
            </a:r>
            <a:r>
              <a:rPr sz="1700" spc="15" dirty="0">
                <a:latin typeface="Verdana" panose="020B0604030504040204" pitchFamily="34" charset="0"/>
                <a:ea typeface="Verdana" panose="020B0604030504040204" pitchFamily="34" charset="0"/>
                <a:cs typeface="Verdana" panose="020B0604030504040204" pitchFamily="34" charset="0"/>
              </a:rPr>
              <a:t> </a:t>
            </a:r>
            <a:r>
              <a:rPr sz="1700" spc="-10" dirty="0">
                <a:latin typeface="Verdana" panose="020B0604030504040204" pitchFamily="34" charset="0"/>
                <a:ea typeface="Verdana" panose="020B0604030504040204" pitchFamily="34" charset="0"/>
                <a:cs typeface="Verdana" panose="020B0604030504040204" pitchFamily="34" charset="0"/>
              </a:rPr>
              <a:t>p</a:t>
            </a:r>
            <a:r>
              <a:rPr sz="1700" spc="0" dirty="0">
                <a:latin typeface="Verdana" panose="020B0604030504040204" pitchFamily="34" charset="0"/>
                <a:ea typeface="Verdana" panose="020B0604030504040204" pitchFamily="34" charset="0"/>
                <a:cs typeface="Verdana" panose="020B0604030504040204" pitchFamily="34" charset="0"/>
              </a:rPr>
              <a:t>e</a:t>
            </a:r>
            <a:r>
              <a:rPr sz="1700" spc="-10" dirty="0">
                <a:latin typeface="Verdana" panose="020B0604030504040204" pitchFamily="34" charset="0"/>
                <a:ea typeface="Verdana" panose="020B0604030504040204" pitchFamily="34" charset="0"/>
                <a:cs typeface="Verdana" panose="020B0604030504040204" pitchFamily="34" charset="0"/>
              </a:rPr>
              <a:t>r</a:t>
            </a:r>
            <a:r>
              <a:rPr sz="1700" spc="0" dirty="0">
                <a:latin typeface="Verdana" panose="020B0604030504040204" pitchFamily="34" charset="0"/>
                <a:ea typeface="Verdana" panose="020B0604030504040204" pitchFamily="34" charset="0"/>
                <a:cs typeface="Verdana" panose="020B0604030504040204" pitchFamily="34" charset="0"/>
              </a:rPr>
              <a:t>sonal</a:t>
            </a:r>
            <a:r>
              <a:rPr sz="1700" spc="5" dirty="0">
                <a:latin typeface="Verdana" panose="020B0604030504040204" pitchFamily="34" charset="0"/>
                <a:ea typeface="Verdana" panose="020B0604030504040204" pitchFamily="34" charset="0"/>
                <a:cs typeface="Verdana" panose="020B0604030504040204" pitchFamily="34" charset="0"/>
              </a:rPr>
              <a:t> </a:t>
            </a:r>
            <a:r>
              <a:rPr sz="1700" spc="10" dirty="0">
                <a:latin typeface="Verdana" panose="020B0604030504040204" pitchFamily="34" charset="0"/>
                <a:ea typeface="Verdana" panose="020B0604030504040204" pitchFamily="34" charset="0"/>
                <a:cs typeface="Verdana" panose="020B0604030504040204" pitchFamily="34" charset="0"/>
              </a:rPr>
              <a:t>i</a:t>
            </a:r>
            <a:r>
              <a:rPr sz="1700" spc="0" dirty="0">
                <a:latin typeface="Verdana" panose="020B0604030504040204" pitchFamily="34" charset="0"/>
                <a:ea typeface="Verdana" panose="020B0604030504040204" pitchFamily="34" charset="0"/>
                <a:cs typeface="Verdana" panose="020B0604030504040204" pitchFamily="34" charset="0"/>
              </a:rPr>
              <a:t>nt</a:t>
            </a:r>
            <a:r>
              <a:rPr sz="1700" spc="-10" dirty="0">
                <a:latin typeface="Verdana" panose="020B0604030504040204" pitchFamily="34" charset="0"/>
                <a:ea typeface="Verdana" panose="020B0604030504040204" pitchFamily="34" charset="0"/>
                <a:cs typeface="Verdana" panose="020B0604030504040204" pitchFamily="34" charset="0"/>
              </a:rPr>
              <a:t>e</a:t>
            </a:r>
            <a:r>
              <a:rPr sz="1700" spc="0" dirty="0">
                <a:latin typeface="Verdana" panose="020B0604030504040204" pitchFamily="34" charset="0"/>
                <a:ea typeface="Verdana" panose="020B0604030504040204" pitchFamily="34" charset="0"/>
                <a:cs typeface="Verdana" panose="020B0604030504040204" pitchFamily="34" charset="0"/>
              </a:rPr>
              <a:t>r</a:t>
            </a:r>
            <a:r>
              <a:rPr sz="1700" spc="-10" dirty="0">
                <a:latin typeface="Verdana" panose="020B0604030504040204" pitchFamily="34" charset="0"/>
                <a:ea typeface="Verdana" panose="020B0604030504040204" pitchFamily="34" charset="0"/>
                <a:cs typeface="Verdana" panose="020B0604030504040204" pitchFamily="34" charset="0"/>
              </a:rPr>
              <a:t>e</a:t>
            </a:r>
            <a:r>
              <a:rPr sz="1700" spc="0" dirty="0">
                <a:latin typeface="Verdana" panose="020B0604030504040204" pitchFamily="34" charset="0"/>
                <a:ea typeface="Verdana" panose="020B0604030504040204" pitchFamily="34" charset="0"/>
                <a:cs typeface="Verdana" panose="020B0604030504040204" pitchFamily="34" charset="0"/>
              </a:rPr>
              <a:t>st</a:t>
            </a:r>
            <a:r>
              <a:rPr sz="1700" spc="5" dirty="0">
                <a:latin typeface="Verdana" panose="020B0604030504040204" pitchFamily="34" charset="0"/>
                <a:ea typeface="Verdana" panose="020B0604030504040204" pitchFamily="34" charset="0"/>
                <a:cs typeface="Verdana" panose="020B0604030504040204" pitchFamily="34" charset="0"/>
              </a:rPr>
              <a:t> </a:t>
            </a:r>
            <a:r>
              <a:rPr sz="1700" spc="0" dirty="0">
                <a:latin typeface="Verdana" panose="020B0604030504040204" pitchFamily="34" charset="0"/>
                <a:ea typeface="Verdana" panose="020B0604030504040204" pitchFamily="34" charset="0"/>
                <a:cs typeface="Verdana" panose="020B0604030504040204" pitchFamily="34" charset="0"/>
              </a:rPr>
              <a:t>as a b</a:t>
            </a:r>
            <a:r>
              <a:rPr sz="1700" spc="-10" dirty="0">
                <a:latin typeface="Verdana" panose="020B0604030504040204" pitchFamily="34" charset="0"/>
                <a:ea typeface="Verdana" panose="020B0604030504040204" pitchFamily="34" charset="0"/>
                <a:cs typeface="Verdana" panose="020B0604030504040204" pitchFamily="34" charset="0"/>
              </a:rPr>
              <a:t>a</a:t>
            </a:r>
            <a:r>
              <a:rPr sz="1700" spc="0" dirty="0">
                <a:latin typeface="Verdana" panose="020B0604030504040204" pitchFamily="34" charset="0"/>
                <a:ea typeface="Verdana" panose="020B0604030504040204" pitchFamily="34" charset="0"/>
                <a:cs typeface="Verdana" panose="020B0604030504040204" pitchFamily="34" charset="0"/>
              </a:rPr>
              <a:t>s</a:t>
            </a:r>
            <a:r>
              <a:rPr sz="1700" spc="5" dirty="0">
                <a:latin typeface="Verdana" panose="020B0604030504040204" pitchFamily="34" charset="0"/>
                <a:ea typeface="Verdana" panose="020B0604030504040204" pitchFamily="34" charset="0"/>
                <a:cs typeface="Verdana" panose="020B0604030504040204" pitchFamily="34" charset="0"/>
              </a:rPr>
              <a:t>i</a:t>
            </a:r>
            <a:r>
              <a:rPr sz="1700" spc="0" dirty="0">
                <a:latin typeface="Verdana" panose="020B0604030504040204" pitchFamily="34" charset="0"/>
                <a:ea typeface="Verdana" panose="020B0604030504040204" pitchFamily="34" charset="0"/>
                <a:cs typeface="Verdana" panose="020B0604030504040204" pitchFamily="34" charset="0"/>
              </a:rPr>
              <a:t>s for</a:t>
            </a:r>
            <a:r>
              <a:rPr sz="1700" spc="-10" dirty="0">
                <a:latin typeface="Verdana" panose="020B0604030504040204" pitchFamily="34" charset="0"/>
                <a:ea typeface="Verdana" panose="020B0604030504040204" pitchFamily="34" charset="0"/>
                <a:cs typeface="Verdana" panose="020B0604030504040204" pitchFamily="34" charset="0"/>
              </a:rPr>
              <a:t> </a:t>
            </a:r>
            <a:r>
              <a:rPr sz="1700" spc="0" dirty="0">
                <a:latin typeface="Verdana" panose="020B0604030504040204" pitchFamily="34" charset="0"/>
                <a:ea typeface="Verdana" panose="020B0604030504040204" pitchFamily="34" charset="0"/>
                <a:cs typeface="Verdana" panose="020B0604030504040204" pitchFamily="34" charset="0"/>
              </a:rPr>
              <a:t>conn</a:t>
            </a:r>
            <a:r>
              <a:rPr sz="1700" spc="-10" dirty="0">
                <a:latin typeface="Verdana" panose="020B0604030504040204" pitchFamily="34" charset="0"/>
                <a:ea typeface="Verdana" panose="020B0604030504040204" pitchFamily="34" charset="0"/>
                <a:cs typeface="Verdana" panose="020B0604030504040204" pitchFamily="34" charset="0"/>
              </a:rPr>
              <a:t>e</a:t>
            </a:r>
            <a:r>
              <a:rPr sz="1700" spc="0" dirty="0">
                <a:latin typeface="Verdana" panose="020B0604030504040204" pitchFamily="34" charset="0"/>
                <a:ea typeface="Verdana" panose="020B0604030504040204" pitchFamily="34" charset="0"/>
                <a:cs typeface="Verdana" panose="020B0604030504040204" pitchFamily="34" charset="0"/>
              </a:rPr>
              <a:t>ct</a:t>
            </a:r>
            <a:r>
              <a:rPr sz="1700" spc="5" dirty="0">
                <a:latin typeface="Verdana" panose="020B0604030504040204" pitchFamily="34" charset="0"/>
                <a:ea typeface="Verdana" panose="020B0604030504040204" pitchFamily="34" charset="0"/>
                <a:cs typeface="Verdana" panose="020B0604030504040204" pitchFamily="34" charset="0"/>
              </a:rPr>
              <a:t>i</a:t>
            </a:r>
            <a:r>
              <a:rPr sz="1700" spc="0" dirty="0">
                <a:latin typeface="Verdana" panose="020B0604030504040204" pitchFamily="34" charset="0"/>
                <a:ea typeface="Verdana" panose="020B0604030504040204" pitchFamily="34" charset="0"/>
                <a:cs typeface="Verdana" panose="020B0604030504040204" pitchFamily="34" charset="0"/>
              </a:rPr>
              <a:t>ng</a:t>
            </a:r>
            <a:r>
              <a:rPr sz="1700" spc="5" dirty="0">
                <a:latin typeface="Verdana" panose="020B0604030504040204" pitchFamily="34" charset="0"/>
                <a:ea typeface="Verdana" panose="020B0604030504040204" pitchFamily="34" charset="0"/>
                <a:cs typeface="Verdana" panose="020B0604030504040204" pitchFamily="34" charset="0"/>
              </a:rPr>
              <a:t> </a:t>
            </a:r>
            <a:r>
              <a:rPr sz="1700" spc="0" dirty="0">
                <a:latin typeface="Verdana" panose="020B0604030504040204" pitchFamily="34" charset="0"/>
                <a:ea typeface="Verdana" panose="020B0604030504040204" pitchFamily="34" charset="0"/>
                <a:cs typeface="Verdana" panose="020B0604030504040204" pitchFamily="34" charset="0"/>
              </a:rPr>
              <a:t>cont</a:t>
            </a:r>
            <a:r>
              <a:rPr sz="1700" spc="-10" dirty="0">
                <a:latin typeface="Verdana" panose="020B0604030504040204" pitchFamily="34" charset="0"/>
                <a:ea typeface="Verdana" panose="020B0604030504040204" pitchFamily="34" charset="0"/>
                <a:cs typeface="Verdana" panose="020B0604030504040204" pitchFamily="34" charset="0"/>
              </a:rPr>
              <a:t>e</a:t>
            </a:r>
            <a:r>
              <a:rPr sz="1700" spc="0" dirty="0">
                <a:latin typeface="Verdana" panose="020B0604030504040204" pitchFamily="34" charset="0"/>
                <a:ea typeface="Verdana" panose="020B0604030504040204" pitchFamily="34" charset="0"/>
                <a:cs typeface="Verdana" panose="020B0604030504040204" pitchFamily="34" charset="0"/>
              </a:rPr>
              <a:t>nt</a:t>
            </a:r>
            <a:r>
              <a:rPr sz="1700" spc="10" dirty="0">
                <a:latin typeface="Verdana" panose="020B0604030504040204" pitchFamily="34" charset="0"/>
                <a:ea typeface="Verdana" panose="020B0604030504040204" pitchFamily="34" charset="0"/>
                <a:cs typeface="Verdana" panose="020B0604030504040204" pitchFamily="34" charset="0"/>
              </a:rPr>
              <a:t> </a:t>
            </a:r>
            <a:r>
              <a:rPr sz="1700" spc="0" dirty="0">
                <a:latin typeface="Verdana" panose="020B0604030504040204" pitchFamily="34" charset="0"/>
                <a:ea typeface="Verdana" panose="020B0604030504040204" pitchFamily="34" charset="0"/>
                <a:cs typeface="Verdana" panose="020B0604030504040204" pitchFamily="34" charset="0"/>
              </a:rPr>
              <a:t>to stu</a:t>
            </a:r>
            <a:r>
              <a:rPr sz="1700" spc="-10" dirty="0">
                <a:latin typeface="Verdana" panose="020B0604030504040204" pitchFamily="34" charset="0"/>
                <a:ea typeface="Verdana" panose="020B0604030504040204" pitchFamily="34" charset="0"/>
                <a:cs typeface="Verdana" panose="020B0604030504040204" pitchFamily="34" charset="0"/>
              </a:rPr>
              <a:t>d</a:t>
            </a:r>
            <a:r>
              <a:rPr sz="1700" spc="0" dirty="0">
                <a:latin typeface="Verdana" panose="020B0604030504040204" pitchFamily="34" charset="0"/>
                <a:ea typeface="Verdana" panose="020B0604030504040204" pitchFamily="34" charset="0"/>
                <a:cs typeface="Verdana" panose="020B0604030504040204" pitchFamily="34" charset="0"/>
              </a:rPr>
              <a:t>en</a:t>
            </a:r>
            <a:r>
              <a:rPr sz="1700" spc="5" dirty="0">
                <a:latin typeface="Verdana" panose="020B0604030504040204" pitchFamily="34" charset="0"/>
                <a:ea typeface="Verdana" panose="020B0604030504040204" pitchFamily="34" charset="0"/>
                <a:cs typeface="Verdana" panose="020B0604030504040204" pitchFamily="34" charset="0"/>
              </a:rPr>
              <a:t>t</a:t>
            </a:r>
            <a:r>
              <a:rPr sz="1700" spc="-65" dirty="0">
                <a:latin typeface="Verdana" panose="020B0604030504040204" pitchFamily="34" charset="0"/>
                <a:ea typeface="Verdana" panose="020B0604030504040204" pitchFamily="34" charset="0"/>
                <a:cs typeface="Verdana" panose="020B0604030504040204" pitchFamily="34" charset="0"/>
              </a:rPr>
              <a:t>’</a:t>
            </a:r>
            <a:r>
              <a:rPr sz="1700" spc="0" dirty="0">
                <a:latin typeface="Verdana" panose="020B0604030504040204" pitchFamily="34" charset="0"/>
                <a:ea typeface="Verdana" panose="020B0604030504040204" pitchFamily="34" charset="0"/>
                <a:cs typeface="Verdana" panose="020B0604030504040204" pitchFamily="34" charset="0"/>
              </a:rPr>
              <a:t>s</a:t>
            </a:r>
            <a:r>
              <a:rPr sz="1700" spc="30" dirty="0">
                <a:latin typeface="Verdana" panose="020B0604030504040204" pitchFamily="34" charset="0"/>
                <a:ea typeface="Verdana" panose="020B0604030504040204" pitchFamily="34" charset="0"/>
                <a:cs typeface="Verdana" panose="020B0604030504040204" pitchFamily="34" charset="0"/>
              </a:rPr>
              <a:t> </a:t>
            </a:r>
            <a:r>
              <a:rPr sz="1700" spc="-10" dirty="0">
                <a:latin typeface="Verdana" panose="020B0604030504040204" pitchFamily="34" charset="0"/>
                <a:ea typeface="Verdana" panose="020B0604030504040204" pitchFamily="34" charset="0"/>
                <a:cs typeface="Verdana" panose="020B0604030504040204" pitchFamily="34" charset="0"/>
              </a:rPr>
              <a:t>p</a:t>
            </a:r>
            <a:r>
              <a:rPr sz="1700" spc="0" dirty="0">
                <a:latin typeface="Verdana" panose="020B0604030504040204" pitchFamily="34" charset="0"/>
                <a:ea typeface="Verdana" panose="020B0604030504040204" pitchFamily="34" charset="0"/>
                <a:cs typeface="Verdana" panose="020B0604030504040204" pitchFamily="34" charset="0"/>
              </a:rPr>
              <a:t>e</a:t>
            </a:r>
            <a:r>
              <a:rPr sz="1700" spc="-10" dirty="0">
                <a:latin typeface="Verdana" panose="020B0604030504040204" pitchFamily="34" charset="0"/>
                <a:ea typeface="Verdana" panose="020B0604030504040204" pitchFamily="34" charset="0"/>
                <a:cs typeface="Verdana" panose="020B0604030504040204" pitchFamily="34" charset="0"/>
              </a:rPr>
              <a:t>r</a:t>
            </a:r>
            <a:r>
              <a:rPr sz="1700" spc="0" dirty="0">
                <a:latin typeface="Verdana" panose="020B0604030504040204" pitchFamily="34" charset="0"/>
                <a:ea typeface="Verdana" panose="020B0604030504040204" pitchFamily="34" charset="0"/>
                <a:cs typeface="Verdana" panose="020B0604030504040204" pitchFamily="34" charset="0"/>
              </a:rPr>
              <a:t>sonal</a:t>
            </a:r>
            <a:r>
              <a:rPr sz="1700" spc="5" dirty="0">
                <a:latin typeface="Verdana" panose="020B0604030504040204" pitchFamily="34" charset="0"/>
                <a:ea typeface="Verdana" panose="020B0604030504040204" pitchFamily="34" charset="0"/>
                <a:cs typeface="Verdana" panose="020B0604030504040204" pitchFamily="34" charset="0"/>
              </a:rPr>
              <a:t> </a:t>
            </a:r>
            <a:r>
              <a:rPr sz="1700" spc="0" dirty="0">
                <a:latin typeface="Verdana" panose="020B0604030504040204" pitchFamily="34" charset="0"/>
                <a:ea typeface="Verdana" panose="020B0604030504040204" pitchFamily="34" charset="0"/>
                <a:cs typeface="Verdana" panose="020B0604030504040204" pitchFamily="34" charset="0"/>
              </a:rPr>
              <a:t>ex</a:t>
            </a:r>
            <a:r>
              <a:rPr sz="1700" spc="-10" dirty="0">
                <a:latin typeface="Verdana" panose="020B0604030504040204" pitchFamily="34" charset="0"/>
                <a:ea typeface="Verdana" panose="020B0604030504040204" pitchFamily="34" charset="0"/>
                <a:cs typeface="Verdana" panose="020B0604030504040204" pitchFamily="34" charset="0"/>
              </a:rPr>
              <a:t>p</a:t>
            </a:r>
            <a:r>
              <a:rPr sz="1700" spc="0" dirty="0">
                <a:latin typeface="Verdana" panose="020B0604030504040204" pitchFamily="34" charset="0"/>
                <a:ea typeface="Verdana" panose="020B0604030504040204" pitchFamily="34" charset="0"/>
                <a:cs typeface="Verdana" panose="020B0604030504040204" pitchFamily="34" charset="0"/>
              </a:rPr>
              <a:t>e</a:t>
            </a:r>
            <a:r>
              <a:rPr sz="1700" spc="-10" dirty="0">
                <a:latin typeface="Verdana" panose="020B0604030504040204" pitchFamily="34" charset="0"/>
                <a:ea typeface="Verdana" panose="020B0604030504040204" pitchFamily="34" charset="0"/>
                <a:cs typeface="Verdana" panose="020B0604030504040204" pitchFamily="34" charset="0"/>
              </a:rPr>
              <a:t>r</a:t>
            </a:r>
            <a:r>
              <a:rPr sz="1700" spc="5" dirty="0">
                <a:latin typeface="Verdana" panose="020B0604030504040204" pitchFamily="34" charset="0"/>
                <a:ea typeface="Verdana" panose="020B0604030504040204" pitchFamily="34" charset="0"/>
                <a:cs typeface="Verdana" panose="020B0604030504040204" pitchFamily="34" charset="0"/>
              </a:rPr>
              <a:t>i</a:t>
            </a:r>
            <a:r>
              <a:rPr sz="1700" spc="0" dirty="0">
                <a:latin typeface="Verdana" panose="020B0604030504040204" pitchFamily="34" charset="0"/>
                <a:ea typeface="Verdana" panose="020B0604030504040204" pitchFamily="34" charset="0"/>
                <a:cs typeface="Verdana" panose="020B0604030504040204" pitchFamily="34" charset="0"/>
              </a:rPr>
              <a:t>en</a:t>
            </a:r>
            <a:r>
              <a:rPr sz="1700" spc="-10" dirty="0">
                <a:latin typeface="Verdana" panose="020B0604030504040204" pitchFamily="34" charset="0"/>
                <a:ea typeface="Verdana" panose="020B0604030504040204" pitchFamily="34" charset="0"/>
                <a:cs typeface="Verdana" panose="020B0604030504040204" pitchFamily="34" charset="0"/>
              </a:rPr>
              <a:t>c</a:t>
            </a:r>
            <a:r>
              <a:rPr sz="1700" spc="0" dirty="0">
                <a:latin typeface="Verdana" panose="020B0604030504040204" pitchFamily="34" charset="0"/>
                <a:ea typeface="Verdana" panose="020B0604030504040204" pitchFamily="34" charset="0"/>
                <a:cs typeface="Verdana" panose="020B0604030504040204" pitchFamily="34" charset="0"/>
              </a:rPr>
              <a:t>e.</a:t>
            </a:r>
            <a:endParaRPr sz="1700" dirty="0">
              <a:latin typeface="Verdana" panose="020B0604030504040204" pitchFamily="34" charset="0"/>
              <a:ea typeface="Verdana" panose="020B0604030504040204" pitchFamily="34" charset="0"/>
              <a:cs typeface="Verdana" panose="020B0604030504040204" pitchFamily="34" charset="0"/>
            </a:endParaRPr>
          </a:p>
          <a:p>
            <a:pPr>
              <a:lnSpc>
                <a:spcPts val="1300"/>
              </a:lnSpc>
              <a:spcBef>
                <a:spcPts val="23"/>
              </a:spcBef>
            </a:pPr>
            <a:endParaRPr sz="1700" dirty="0">
              <a:latin typeface="Verdana" panose="020B0604030504040204" pitchFamily="34" charset="0"/>
              <a:ea typeface="Verdana" panose="020B0604030504040204" pitchFamily="34" charset="0"/>
              <a:cs typeface="Verdana" panose="020B0604030504040204" pitchFamily="34" charset="0"/>
            </a:endParaRPr>
          </a:p>
          <a:p>
            <a:pPr marL="12700" marR="34925">
              <a:lnSpc>
                <a:spcPct val="100000"/>
              </a:lnSpc>
              <a:tabLst>
                <a:tab pos="1186180" algn="l"/>
                <a:tab pos="1690370" algn="l"/>
                <a:tab pos="3452495" algn="l"/>
              </a:tabLst>
            </a:pPr>
            <a:r>
              <a:rPr sz="1700" spc="-200" dirty="0">
                <a:latin typeface="Verdana" panose="020B0604030504040204" pitchFamily="34" charset="0"/>
                <a:ea typeface="Verdana" panose="020B0604030504040204" pitchFamily="34" charset="0"/>
                <a:cs typeface="Verdana" panose="020B0604030504040204" pitchFamily="34" charset="0"/>
              </a:rPr>
              <a:t>T</a:t>
            </a:r>
            <a:r>
              <a:rPr sz="1700" spc="-15" dirty="0">
                <a:latin typeface="Verdana" panose="020B0604030504040204" pitchFamily="34" charset="0"/>
                <a:ea typeface="Verdana" panose="020B0604030504040204" pitchFamily="34" charset="0"/>
                <a:cs typeface="Verdana" panose="020B0604030504040204" pitchFamily="34" charset="0"/>
              </a:rPr>
              <a:t>o do</a:t>
            </a:r>
            <a:r>
              <a:rPr sz="1700" spc="5" dirty="0">
                <a:latin typeface="Verdana" panose="020B0604030504040204" pitchFamily="34" charset="0"/>
                <a:ea typeface="Verdana" panose="020B0604030504040204" pitchFamily="34" charset="0"/>
                <a:cs typeface="Verdana" panose="020B0604030504040204" pitchFamily="34" charset="0"/>
              </a:rPr>
              <a:t> </a:t>
            </a:r>
            <a:r>
              <a:rPr sz="1700" spc="0" dirty="0">
                <a:latin typeface="Verdana" panose="020B0604030504040204" pitchFamily="34" charset="0"/>
                <a:ea typeface="Verdana" panose="020B0604030504040204" pitchFamily="34" charset="0"/>
                <a:cs typeface="Verdana" panose="020B0604030504040204" pitchFamily="34" charset="0"/>
              </a:rPr>
              <a:t>th</a:t>
            </a:r>
            <a:r>
              <a:rPr sz="1700" spc="5" dirty="0">
                <a:latin typeface="Verdana" panose="020B0604030504040204" pitchFamily="34" charset="0"/>
                <a:ea typeface="Verdana" panose="020B0604030504040204" pitchFamily="34" charset="0"/>
                <a:cs typeface="Verdana" panose="020B0604030504040204" pitchFamily="34" charset="0"/>
              </a:rPr>
              <a:t>i</a:t>
            </a:r>
            <a:r>
              <a:rPr sz="1700" spc="-10" dirty="0">
                <a:latin typeface="Verdana" panose="020B0604030504040204" pitchFamily="34" charset="0"/>
                <a:ea typeface="Verdana" panose="020B0604030504040204" pitchFamily="34" charset="0"/>
                <a:cs typeface="Verdana" panose="020B0604030504040204" pitchFamily="34" charset="0"/>
              </a:rPr>
              <a:t>s, </a:t>
            </a:r>
            <a:r>
              <a:rPr sz="1700" spc="-15" dirty="0">
                <a:latin typeface="Verdana" panose="020B0604030504040204" pitchFamily="34" charset="0"/>
                <a:ea typeface="Verdana" panose="020B0604030504040204" pitchFamily="34" charset="0"/>
                <a:cs typeface="Verdana" panose="020B0604030504040204" pitchFamily="34" charset="0"/>
              </a:rPr>
              <a:t>e</a:t>
            </a:r>
            <a:r>
              <a:rPr sz="1700" spc="-30" dirty="0">
                <a:latin typeface="Verdana" panose="020B0604030504040204" pitchFamily="34" charset="0"/>
                <a:ea typeface="Verdana" panose="020B0604030504040204" pitchFamily="34" charset="0"/>
                <a:cs typeface="Verdana" panose="020B0604030504040204" pitchFamily="34" charset="0"/>
              </a:rPr>
              <a:t>d</a:t>
            </a:r>
            <a:r>
              <a:rPr sz="1700" spc="-10" dirty="0">
                <a:latin typeface="Verdana" panose="020B0604030504040204" pitchFamily="34" charset="0"/>
                <a:ea typeface="Verdana" panose="020B0604030504040204" pitchFamily="34" charset="0"/>
                <a:cs typeface="Verdana" panose="020B0604030504040204" pitchFamily="34" charset="0"/>
              </a:rPr>
              <a:t>ucat</a:t>
            </a:r>
            <a:r>
              <a:rPr sz="1700" spc="0" dirty="0">
                <a:latin typeface="Verdana" panose="020B0604030504040204" pitchFamily="34" charset="0"/>
                <a:ea typeface="Verdana" panose="020B0604030504040204" pitchFamily="34" charset="0"/>
                <a:cs typeface="Verdana" panose="020B0604030504040204" pitchFamily="34" charset="0"/>
              </a:rPr>
              <a:t>i</a:t>
            </a:r>
            <a:r>
              <a:rPr sz="1700" spc="-10" dirty="0">
                <a:latin typeface="Verdana" panose="020B0604030504040204" pitchFamily="34" charset="0"/>
                <a:ea typeface="Verdana" panose="020B0604030504040204" pitchFamily="34" charset="0"/>
                <a:cs typeface="Verdana" panose="020B0604030504040204" pitchFamily="34" charset="0"/>
              </a:rPr>
              <a:t>onal</a:t>
            </a:r>
            <a:r>
              <a:rPr sz="1700" spc="5" dirty="0">
                <a:latin typeface="Verdana" panose="020B0604030504040204" pitchFamily="34" charset="0"/>
                <a:ea typeface="Verdana" panose="020B0604030504040204" pitchFamily="34" charset="0"/>
                <a:cs typeface="Verdana" panose="020B0604030504040204" pitchFamily="34" charset="0"/>
              </a:rPr>
              <a:t> </a:t>
            </a:r>
            <a:r>
              <a:rPr sz="1700" spc="10" dirty="0">
                <a:latin typeface="Verdana" panose="020B0604030504040204" pitchFamily="34" charset="0"/>
                <a:ea typeface="Verdana" panose="020B0604030504040204" pitchFamily="34" charset="0"/>
                <a:cs typeface="Verdana" panose="020B0604030504040204" pitchFamily="34" charset="0"/>
              </a:rPr>
              <a:t>l</a:t>
            </a:r>
            <a:r>
              <a:rPr sz="1700" spc="-15" dirty="0">
                <a:latin typeface="Verdana" panose="020B0604030504040204" pitchFamily="34" charset="0"/>
                <a:ea typeface="Verdana" panose="020B0604030504040204" pitchFamily="34" charset="0"/>
                <a:cs typeface="Verdana" panose="020B0604030504040204" pitchFamily="34" charset="0"/>
              </a:rPr>
              <a:t>e</a:t>
            </a:r>
            <a:r>
              <a:rPr sz="1700" spc="-25" dirty="0">
                <a:latin typeface="Verdana" panose="020B0604030504040204" pitchFamily="34" charset="0"/>
                <a:ea typeface="Verdana" panose="020B0604030504040204" pitchFamily="34" charset="0"/>
                <a:cs typeface="Verdana" panose="020B0604030504040204" pitchFamily="34" charset="0"/>
              </a:rPr>
              <a:t>a</a:t>
            </a:r>
            <a:r>
              <a:rPr sz="1700" spc="-10" dirty="0">
                <a:latin typeface="Verdana" panose="020B0604030504040204" pitchFamily="34" charset="0"/>
                <a:ea typeface="Verdana" panose="020B0604030504040204" pitchFamily="34" charset="0"/>
                <a:cs typeface="Verdana" panose="020B0604030504040204" pitchFamily="34" charset="0"/>
              </a:rPr>
              <a:t>d</a:t>
            </a:r>
            <a:r>
              <a:rPr sz="1700" spc="-15" dirty="0">
                <a:latin typeface="Verdana" panose="020B0604030504040204" pitchFamily="34" charset="0"/>
                <a:ea typeface="Verdana" panose="020B0604030504040204" pitchFamily="34" charset="0"/>
                <a:cs typeface="Verdana" panose="020B0604030504040204" pitchFamily="34" charset="0"/>
              </a:rPr>
              <a:t>er</a:t>
            </a:r>
            <a:r>
              <a:rPr sz="1700" spc="-10" dirty="0">
                <a:latin typeface="Verdana" panose="020B0604030504040204" pitchFamily="34" charset="0"/>
                <a:ea typeface="Verdana" panose="020B0604030504040204" pitchFamily="34" charset="0"/>
                <a:cs typeface="Verdana" panose="020B0604030504040204" pitchFamily="34" charset="0"/>
              </a:rPr>
              <a:t>s</a:t>
            </a:r>
            <a:r>
              <a:rPr sz="1700" spc="10" dirty="0">
                <a:latin typeface="Verdana" panose="020B0604030504040204" pitchFamily="34" charset="0"/>
                <a:ea typeface="Verdana" panose="020B0604030504040204" pitchFamily="34" charset="0"/>
                <a:cs typeface="Verdana" panose="020B0604030504040204" pitchFamily="34" charset="0"/>
              </a:rPr>
              <a:t> </a:t>
            </a:r>
            <a:r>
              <a:rPr sz="1700" spc="-15" dirty="0">
                <a:latin typeface="Verdana" panose="020B0604030504040204" pitchFamily="34" charset="0"/>
                <a:ea typeface="Verdana" panose="020B0604030504040204" pitchFamily="34" charset="0"/>
                <a:cs typeface="Verdana" panose="020B0604030504040204" pitchFamily="34" charset="0"/>
              </a:rPr>
              <a:t>must be a</a:t>
            </a:r>
            <a:r>
              <a:rPr sz="1700" spc="-25" dirty="0">
                <a:latin typeface="Verdana" panose="020B0604030504040204" pitchFamily="34" charset="0"/>
                <a:ea typeface="Verdana" panose="020B0604030504040204" pitchFamily="34" charset="0"/>
                <a:cs typeface="Verdana" panose="020B0604030504040204" pitchFamily="34" charset="0"/>
              </a:rPr>
              <a:t>b</a:t>
            </a:r>
            <a:r>
              <a:rPr sz="1700" spc="5" dirty="0">
                <a:latin typeface="Verdana" panose="020B0604030504040204" pitchFamily="34" charset="0"/>
                <a:ea typeface="Verdana" panose="020B0604030504040204" pitchFamily="34" charset="0"/>
                <a:cs typeface="Verdana" panose="020B0604030504040204" pitchFamily="34" charset="0"/>
              </a:rPr>
              <a:t>l</a:t>
            </a:r>
            <a:r>
              <a:rPr sz="1700" spc="-15" dirty="0">
                <a:latin typeface="Verdana" panose="020B0604030504040204" pitchFamily="34" charset="0"/>
                <a:ea typeface="Verdana" panose="020B0604030504040204" pitchFamily="34" charset="0"/>
                <a:cs typeface="Verdana" panose="020B0604030504040204" pitchFamily="34" charset="0"/>
              </a:rPr>
              <a:t>e</a:t>
            </a:r>
            <a:r>
              <a:rPr sz="1700" spc="5" dirty="0">
                <a:latin typeface="Verdana" panose="020B0604030504040204" pitchFamily="34" charset="0"/>
                <a:ea typeface="Verdana" panose="020B0604030504040204" pitchFamily="34" charset="0"/>
                <a:cs typeface="Verdana" panose="020B0604030504040204" pitchFamily="34" charset="0"/>
              </a:rPr>
              <a:t> </a:t>
            </a:r>
            <a:r>
              <a:rPr sz="1700" spc="-10" dirty="0">
                <a:latin typeface="Verdana" panose="020B0604030504040204" pitchFamily="34" charset="0"/>
                <a:ea typeface="Verdana" panose="020B0604030504040204" pitchFamily="34" charset="0"/>
                <a:cs typeface="Verdana" panose="020B0604030504040204" pitchFamily="34" charset="0"/>
              </a:rPr>
              <a:t>to relate</a:t>
            </a:r>
            <a:r>
              <a:rPr sz="1700" spc="5" dirty="0">
                <a:latin typeface="Verdana" panose="020B0604030504040204" pitchFamily="34" charset="0"/>
                <a:ea typeface="Verdana" panose="020B0604030504040204" pitchFamily="34" charset="0"/>
                <a:cs typeface="Verdana" panose="020B0604030504040204" pitchFamily="34" charset="0"/>
              </a:rPr>
              <a:t> </a:t>
            </a:r>
            <a:r>
              <a:rPr sz="1700" spc="-10" dirty="0">
                <a:latin typeface="Verdana" panose="020B0604030504040204" pitchFamily="34" charset="0"/>
                <a:ea typeface="Verdana" panose="020B0604030504040204" pitchFamily="34" charset="0"/>
                <a:cs typeface="Verdana" panose="020B0604030504040204" pitchFamily="34" charset="0"/>
              </a:rPr>
              <a:t>as</a:t>
            </a:r>
            <a:r>
              <a:rPr sz="1700" spc="-25" dirty="0">
                <a:latin typeface="Verdana" panose="020B0604030504040204" pitchFamily="34" charset="0"/>
                <a:ea typeface="Verdana" panose="020B0604030504040204" pitchFamily="34" charset="0"/>
                <a:cs typeface="Verdana" panose="020B0604030504040204" pitchFamily="34" charset="0"/>
              </a:rPr>
              <a:t>p</a:t>
            </a:r>
            <a:r>
              <a:rPr sz="1700" spc="-15" dirty="0">
                <a:latin typeface="Verdana" panose="020B0604030504040204" pitchFamily="34" charset="0"/>
                <a:ea typeface="Verdana" panose="020B0604030504040204" pitchFamily="34" charset="0"/>
                <a:cs typeface="Verdana" panose="020B0604030504040204" pitchFamily="34" charset="0"/>
              </a:rPr>
              <a:t>e</a:t>
            </a:r>
            <a:r>
              <a:rPr sz="1700" spc="-20" dirty="0">
                <a:latin typeface="Verdana" panose="020B0604030504040204" pitchFamily="34" charset="0"/>
                <a:ea typeface="Verdana" panose="020B0604030504040204" pitchFamily="34" charset="0"/>
                <a:cs typeface="Verdana" panose="020B0604030504040204" pitchFamily="34" charset="0"/>
              </a:rPr>
              <a:t>c</a:t>
            </a:r>
            <a:r>
              <a:rPr sz="1700" spc="0" dirty="0">
                <a:latin typeface="Verdana" panose="020B0604030504040204" pitchFamily="34" charset="0"/>
                <a:ea typeface="Verdana" panose="020B0604030504040204" pitchFamily="34" charset="0"/>
                <a:cs typeface="Verdana" panose="020B0604030504040204" pitchFamily="34" charset="0"/>
              </a:rPr>
              <a:t>ts</a:t>
            </a:r>
            <a:r>
              <a:rPr sz="1700" spc="20" dirty="0">
                <a:latin typeface="Verdana" panose="020B0604030504040204" pitchFamily="34" charset="0"/>
                <a:ea typeface="Verdana" panose="020B0604030504040204" pitchFamily="34" charset="0"/>
                <a:cs typeface="Verdana" panose="020B0604030504040204" pitchFamily="34" charset="0"/>
              </a:rPr>
              <a:t> </a:t>
            </a:r>
            <a:r>
              <a:rPr sz="1700" spc="-10" dirty="0">
                <a:latin typeface="Verdana" panose="020B0604030504040204" pitchFamily="34" charset="0"/>
                <a:ea typeface="Verdana" panose="020B0604030504040204" pitchFamily="34" charset="0"/>
                <a:cs typeface="Verdana" panose="020B0604030504040204" pitchFamily="34" charset="0"/>
              </a:rPr>
              <a:t>of stu</a:t>
            </a:r>
            <a:r>
              <a:rPr sz="1700" spc="-25" dirty="0">
                <a:latin typeface="Verdana" panose="020B0604030504040204" pitchFamily="34" charset="0"/>
                <a:ea typeface="Verdana" panose="020B0604030504040204" pitchFamily="34" charset="0"/>
                <a:cs typeface="Verdana" panose="020B0604030504040204" pitchFamily="34" charset="0"/>
              </a:rPr>
              <a:t>d</a:t>
            </a:r>
            <a:r>
              <a:rPr sz="1700" spc="-15" dirty="0">
                <a:latin typeface="Verdana" panose="020B0604030504040204" pitchFamily="34" charset="0"/>
                <a:ea typeface="Verdana" panose="020B0604030504040204" pitchFamily="34" charset="0"/>
                <a:cs typeface="Verdana" panose="020B0604030504040204" pitchFamily="34" charset="0"/>
              </a:rPr>
              <a:t>ent</a:t>
            </a:r>
            <a:r>
              <a:rPr sz="1700" spc="-10" dirty="0">
                <a:latin typeface="Verdana" panose="020B0604030504040204" pitchFamily="34" charset="0"/>
                <a:ea typeface="Verdana" panose="020B0604030504040204" pitchFamily="34" charset="0"/>
                <a:cs typeface="Verdana" panose="020B0604030504040204" pitchFamily="34" charset="0"/>
              </a:rPr>
              <a:t>s' d</a:t>
            </a:r>
            <a:r>
              <a:rPr sz="1700" spc="0" dirty="0">
                <a:latin typeface="Verdana" panose="020B0604030504040204" pitchFamily="34" charset="0"/>
                <a:ea typeface="Verdana" panose="020B0604030504040204" pitchFamily="34" charset="0"/>
                <a:cs typeface="Verdana" panose="020B0604030504040204" pitchFamily="34" charset="0"/>
              </a:rPr>
              <a:t>a</a:t>
            </a:r>
            <a:r>
              <a:rPr sz="1700" spc="5" dirty="0">
                <a:latin typeface="Verdana" panose="020B0604030504040204" pitchFamily="34" charset="0"/>
                <a:ea typeface="Verdana" panose="020B0604030504040204" pitchFamily="34" charset="0"/>
                <a:cs typeface="Verdana" panose="020B0604030504040204" pitchFamily="34" charset="0"/>
              </a:rPr>
              <a:t>il</a:t>
            </a:r>
            <a:r>
              <a:rPr sz="1700" spc="-15" dirty="0">
                <a:latin typeface="Verdana" panose="020B0604030504040204" pitchFamily="34" charset="0"/>
                <a:ea typeface="Verdana" panose="020B0604030504040204" pitchFamily="34" charset="0"/>
                <a:cs typeface="Verdana" panose="020B0604030504040204" pitchFamily="34" charset="0"/>
              </a:rPr>
              <a:t>y</a:t>
            </a:r>
            <a:r>
              <a:rPr sz="1700" spc="-10" dirty="0">
                <a:latin typeface="Verdana" panose="020B0604030504040204" pitchFamily="34" charset="0"/>
                <a:ea typeface="Verdana" panose="020B0604030504040204" pitchFamily="34" charset="0"/>
                <a:cs typeface="Verdana" panose="020B0604030504040204" pitchFamily="34" charset="0"/>
              </a:rPr>
              <a:t> </a:t>
            </a:r>
            <a:r>
              <a:rPr sz="1700" spc="5" dirty="0">
                <a:latin typeface="Verdana" panose="020B0604030504040204" pitchFamily="34" charset="0"/>
                <a:ea typeface="Verdana" panose="020B0604030504040204" pitchFamily="34" charset="0"/>
                <a:cs typeface="Verdana" panose="020B0604030504040204" pitchFamily="34" charset="0"/>
              </a:rPr>
              <a:t>li</a:t>
            </a:r>
            <a:r>
              <a:rPr sz="1700" spc="-25" dirty="0">
                <a:latin typeface="Verdana" panose="020B0604030504040204" pitchFamily="34" charset="0"/>
                <a:ea typeface="Verdana" panose="020B0604030504040204" pitchFamily="34" charset="0"/>
                <a:cs typeface="Verdana" panose="020B0604030504040204" pitchFamily="34" charset="0"/>
              </a:rPr>
              <a:t>v</a:t>
            </a:r>
            <a:r>
              <a:rPr sz="1700" spc="-10" dirty="0">
                <a:latin typeface="Verdana" panose="020B0604030504040204" pitchFamily="34" charset="0"/>
                <a:ea typeface="Verdana" panose="020B0604030504040204" pitchFamily="34" charset="0"/>
                <a:cs typeface="Verdana" panose="020B0604030504040204" pitchFamily="34" charset="0"/>
              </a:rPr>
              <a:t>es to the</a:t>
            </a:r>
            <a:r>
              <a:rPr sz="1700" spc="10" dirty="0">
                <a:latin typeface="Verdana" panose="020B0604030504040204" pitchFamily="34" charset="0"/>
                <a:ea typeface="Verdana" panose="020B0604030504040204" pitchFamily="34" charset="0"/>
                <a:cs typeface="Verdana" panose="020B0604030504040204" pitchFamily="34" charset="0"/>
              </a:rPr>
              <a:t> </a:t>
            </a:r>
            <a:r>
              <a:rPr sz="1700" spc="-10" dirty="0">
                <a:latin typeface="Verdana" panose="020B0604030504040204" pitchFamily="34" charset="0"/>
                <a:ea typeface="Verdana" panose="020B0604030504040204" pitchFamily="34" charset="0"/>
                <a:cs typeface="Verdana" panose="020B0604030504040204" pitchFamily="34" charset="0"/>
              </a:rPr>
              <a:t>curr</a:t>
            </a:r>
            <a:r>
              <a:rPr sz="1700" spc="0" dirty="0">
                <a:latin typeface="Verdana" panose="020B0604030504040204" pitchFamily="34" charset="0"/>
                <a:ea typeface="Verdana" panose="020B0604030504040204" pitchFamily="34" charset="0"/>
                <a:cs typeface="Verdana" panose="020B0604030504040204" pitchFamily="34" charset="0"/>
              </a:rPr>
              <a:t>icu</a:t>
            </a:r>
            <a:r>
              <a:rPr sz="1700" spc="5" dirty="0">
                <a:latin typeface="Verdana" panose="020B0604030504040204" pitchFamily="34" charset="0"/>
                <a:ea typeface="Verdana" panose="020B0604030504040204" pitchFamily="34" charset="0"/>
                <a:cs typeface="Verdana" panose="020B0604030504040204" pitchFamily="34" charset="0"/>
              </a:rPr>
              <a:t>l</a:t>
            </a:r>
            <a:r>
              <a:rPr sz="1700" spc="-15" dirty="0">
                <a:latin typeface="Verdana" panose="020B0604030504040204" pitchFamily="34" charset="0"/>
                <a:ea typeface="Verdana" panose="020B0604030504040204" pitchFamily="34" charset="0"/>
                <a:cs typeface="Verdana" panose="020B0604030504040204" pitchFamily="34" charset="0"/>
              </a:rPr>
              <a:t>um.</a:t>
            </a:r>
            <a:r>
              <a:rPr lang="en-US" sz="1700" spc="-15" dirty="0">
                <a:latin typeface="Verdana" panose="020B0604030504040204" pitchFamily="34" charset="0"/>
                <a:ea typeface="Verdana" panose="020B0604030504040204" pitchFamily="34" charset="0"/>
                <a:cs typeface="Verdana" panose="020B0604030504040204" pitchFamily="34" charset="0"/>
              </a:rPr>
              <a:t> </a:t>
            </a:r>
            <a:r>
              <a:rPr sz="1700" spc="-15" dirty="0">
                <a:latin typeface="Verdana" panose="020B0604030504040204" pitchFamily="34" charset="0"/>
                <a:ea typeface="Verdana" panose="020B0604030504040204" pitchFamily="34" charset="0"/>
                <a:cs typeface="Verdana" panose="020B0604030504040204" pitchFamily="34" charset="0"/>
              </a:rPr>
              <a:t>If</a:t>
            </a:r>
            <a:r>
              <a:rPr sz="1700" spc="10" dirty="0">
                <a:latin typeface="Verdana" panose="020B0604030504040204" pitchFamily="34" charset="0"/>
                <a:ea typeface="Verdana" panose="020B0604030504040204" pitchFamily="34" charset="0"/>
                <a:cs typeface="Verdana" panose="020B0604030504040204" pitchFamily="34" charset="0"/>
              </a:rPr>
              <a:t> </a:t>
            </a:r>
            <a:r>
              <a:rPr sz="1700" spc="0" dirty="0">
                <a:latin typeface="Verdana" panose="020B0604030504040204" pitchFamily="34" charset="0"/>
                <a:ea typeface="Verdana" panose="020B0604030504040204" pitchFamily="34" charset="0"/>
                <a:cs typeface="Verdana" panose="020B0604030504040204" pitchFamily="34" charset="0"/>
              </a:rPr>
              <a:t>e</a:t>
            </a:r>
            <a:r>
              <a:rPr sz="1700" spc="-15" dirty="0">
                <a:latin typeface="Verdana" panose="020B0604030504040204" pitchFamily="34" charset="0"/>
                <a:ea typeface="Verdana" panose="020B0604030504040204" pitchFamily="34" charset="0"/>
                <a:cs typeface="Verdana" panose="020B0604030504040204" pitchFamily="34" charset="0"/>
              </a:rPr>
              <a:t>d</a:t>
            </a:r>
            <a:r>
              <a:rPr sz="1700" spc="0" dirty="0">
                <a:latin typeface="Verdana" panose="020B0604030504040204" pitchFamily="34" charset="0"/>
                <a:ea typeface="Verdana" panose="020B0604030504040204" pitchFamily="34" charset="0"/>
                <a:cs typeface="Verdana" panose="020B0604030504040204" pitchFamily="34" charset="0"/>
              </a:rPr>
              <a:t>ucat</a:t>
            </a:r>
            <a:r>
              <a:rPr sz="1700" spc="5" dirty="0">
                <a:latin typeface="Verdana" panose="020B0604030504040204" pitchFamily="34" charset="0"/>
                <a:ea typeface="Verdana" panose="020B0604030504040204" pitchFamily="34" charset="0"/>
                <a:cs typeface="Verdana" panose="020B0604030504040204" pitchFamily="34" charset="0"/>
              </a:rPr>
              <a:t>i</a:t>
            </a:r>
            <a:r>
              <a:rPr sz="1700" spc="0" dirty="0">
                <a:latin typeface="Verdana" panose="020B0604030504040204" pitchFamily="34" charset="0"/>
                <a:ea typeface="Verdana" panose="020B0604030504040204" pitchFamily="34" charset="0"/>
                <a:cs typeface="Verdana" panose="020B0604030504040204" pitchFamily="34" charset="0"/>
              </a:rPr>
              <a:t>onal</a:t>
            </a:r>
            <a:r>
              <a:rPr sz="1700" spc="-5" dirty="0">
                <a:latin typeface="Verdana" panose="020B0604030504040204" pitchFamily="34" charset="0"/>
                <a:ea typeface="Verdana" panose="020B0604030504040204" pitchFamily="34" charset="0"/>
                <a:cs typeface="Verdana" panose="020B0604030504040204" pitchFamily="34" charset="0"/>
              </a:rPr>
              <a:t> </a:t>
            </a:r>
            <a:r>
              <a:rPr sz="1700" spc="5" dirty="0">
                <a:latin typeface="Verdana" panose="020B0604030504040204" pitchFamily="34" charset="0"/>
                <a:ea typeface="Verdana" panose="020B0604030504040204" pitchFamily="34" charset="0"/>
                <a:cs typeface="Verdana" panose="020B0604030504040204" pitchFamily="34" charset="0"/>
              </a:rPr>
              <a:t>l</a:t>
            </a:r>
            <a:r>
              <a:rPr sz="1700" spc="0" dirty="0">
                <a:latin typeface="Verdana" panose="020B0604030504040204" pitchFamily="34" charset="0"/>
                <a:ea typeface="Verdana" panose="020B0604030504040204" pitchFamily="34" charset="0"/>
                <a:cs typeface="Verdana" panose="020B0604030504040204" pitchFamily="34" charset="0"/>
              </a:rPr>
              <a:t>e</a:t>
            </a:r>
            <a:r>
              <a:rPr sz="1700" spc="-10" dirty="0">
                <a:latin typeface="Verdana" panose="020B0604030504040204" pitchFamily="34" charset="0"/>
                <a:ea typeface="Verdana" panose="020B0604030504040204" pitchFamily="34" charset="0"/>
                <a:cs typeface="Verdana" panose="020B0604030504040204" pitchFamily="34" charset="0"/>
              </a:rPr>
              <a:t>ad</a:t>
            </a:r>
            <a:r>
              <a:rPr sz="1700" spc="0" dirty="0">
                <a:latin typeface="Verdana" panose="020B0604030504040204" pitchFamily="34" charset="0"/>
                <a:ea typeface="Verdana" panose="020B0604030504040204" pitchFamily="34" charset="0"/>
                <a:cs typeface="Verdana" panose="020B0604030504040204" pitchFamily="34" charset="0"/>
              </a:rPr>
              <a:t>e</a:t>
            </a:r>
            <a:r>
              <a:rPr sz="1700" spc="-10" dirty="0">
                <a:latin typeface="Verdana" panose="020B0604030504040204" pitchFamily="34" charset="0"/>
                <a:ea typeface="Verdana" panose="020B0604030504040204" pitchFamily="34" charset="0"/>
                <a:cs typeface="Verdana" panose="020B0604030504040204" pitchFamily="34" charset="0"/>
              </a:rPr>
              <a:t>r</a:t>
            </a:r>
            <a:r>
              <a:rPr sz="1700" spc="0" dirty="0">
                <a:latin typeface="Verdana" panose="020B0604030504040204" pitchFamily="34" charset="0"/>
                <a:ea typeface="Verdana" panose="020B0604030504040204" pitchFamily="34" charset="0"/>
                <a:cs typeface="Verdana" panose="020B0604030504040204" pitchFamily="34" charset="0"/>
              </a:rPr>
              <a:t>s</a:t>
            </a:r>
            <a:r>
              <a:rPr sz="1700" spc="10" dirty="0">
                <a:latin typeface="Verdana" panose="020B0604030504040204" pitchFamily="34" charset="0"/>
                <a:ea typeface="Verdana" panose="020B0604030504040204" pitchFamily="34" charset="0"/>
                <a:cs typeface="Verdana" panose="020B0604030504040204" pitchFamily="34" charset="0"/>
              </a:rPr>
              <a:t> </a:t>
            </a:r>
            <a:r>
              <a:rPr sz="1700" spc="-35" dirty="0">
                <a:latin typeface="Verdana" panose="020B0604030504040204" pitchFamily="34" charset="0"/>
                <a:ea typeface="Verdana" panose="020B0604030504040204" pitchFamily="34" charset="0"/>
                <a:cs typeface="Verdana" panose="020B0604030504040204" pitchFamily="34" charset="0"/>
              </a:rPr>
              <a:t>v</a:t>
            </a:r>
            <a:r>
              <a:rPr sz="1700" spc="0" dirty="0">
                <a:latin typeface="Verdana" panose="020B0604030504040204" pitchFamily="34" charset="0"/>
                <a:ea typeface="Verdana" panose="020B0604030504040204" pitchFamily="34" charset="0"/>
                <a:cs typeface="Verdana" panose="020B0604030504040204" pitchFamily="34" charset="0"/>
              </a:rPr>
              <a:t>a</a:t>
            </a:r>
            <a:r>
              <a:rPr sz="1700" spc="5" dirty="0">
                <a:latin typeface="Verdana" panose="020B0604030504040204" pitchFamily="34" charset="0"/>
                <a:ea typeface="Verdana" panose="020B0604030504040204" pitchFamily="34" charset="0"/>
                <a:cs typeface="Verdana" panose="020B0604030504040204" pitchFamily="34" charset="0"/>
              </a:rPr>
              <a:t>l</a:t>
            </a:r>
            <a:r>
              <a:rPr sz="1700" spc="0" dirty="0">
                <a:latin typeface="Verdana" panose="020B0604030504040204" pitchFamily="34" charset="0"/>
                <a:ea typeface="Verdana" panose="020B0604030504040204" pitchFamily="34" charset="0"/>
                <a:cs typeface="Verdana" panose="020B0604030504040204" pitchFamily="34" charset="0"/>
              </a:rPr>
              <a:t>ue stu</a:t>
            </a:r>
            <a:r>
              <a:rPr sz="1700" spc="-10" dirty="0">
                <a:latin typeface="Verdana" panose="020B0604030504040204" pitchFamily="34" charset="0"/>
                <a:ea typeface="Verdana" panose="020B0604030504040204" pitchFamily="34" charset="0"/>
                <a:cs typeface="Verdana" panose="020B0604030504040204" pitchFamily="34" charset="0"/>
              </a:rPr>
              <a:t>d</a:t>
            </a:r>
            <a:r>
              <a:rPr sz="1700" spc="0" dirty="0">
                <a:latin typeface="Verdana" panose="020B0604030504040204" pitchFamily="34" charset="0"/>
                <a:ea typeface="Verdana" panose="020B0604030504040204" pitchFamily="34" charset="0"/>
                <a:cs typeface="Verdana" panose="020B0604030504040204" pitchFamily="34" charset="0"/>
              </a:rPr>
              <a:t>en</a:t>
            </a:r>
            <a:r>
              <a:rPr sz="1700" spc="-10" dirty="0">
                <a:latin typeface="Verdana" panose="020B0604030504040204" pitchFamily="34" charset="0"/>
                <a:ea typeface="Verdana" panose="020B0604030504040204" pitchFamily="34" charset="0"/>
                <a:cs typeface="Verdana" panose="020B0604030504040204" pitchFamily="34" charset="0"/>
              </a:rPr>
              <a:t>t</a:t>
            </a:r>
            <a:r>
              <a:rPr sz="1700" spc="0" dirty="0">
                <a:latin typeface="Verdana" panose="020B0604030504040204" pitchFamily="34" charset="0"/>
                <a:ea typeface="Verdana" panose="020B0604030504040204" pitchFamily="34" charset="0"/>
                <a:cs typeface="Verdana" panose="020B0604030504040204" pitchFamily="34" charset="0"/>
              </a:rPr>
              <a:t>s’</a:t>
            </a:r>
            <a:r>
              <a:rPr sz="1700" spc="15" dirty="0">
                <a:latin typeface="Verdana" panose="020B0604030504040204" pitchFamily="34" charset="0"/>
                <a:ea typeface="Verdana" panose="020B0604030504040204" pitchFamily="34" charset="0"/>
                <a:cs typeface="Verdana" panose="020B0604030504040204" pitchFamily="34" charset="0"/>
              </a:rPr>
              <a:t> </a:t>
            </a:r>
            <a:r>
              <a:rPr sz="1700" spc="0" dirty="0">
                <a:latin typeface="Verdana" panose="020B0604030504040204" pitchFamily="34" charset="0"/>
                <a:ea typeface="Verdana" panose="020B0604030504040204" pitchFamily="34" charset="0"/>
                <a:cs typeface="Verdana" panose="020B0604030504040204" pitchFamily="34" charset="0"/>
              </a:rPr>
              <a:t>cu</a:t>
            </a:r>
            <a:r>
              <a:rPr sz="1700" spc="5" dirty="0">
                <a:latin typeface="Verdana" panose="020B0604030504040204" pitchFamily="34" charset="0"/>
                <a:ea typeface="Verdana" panose="020B0604030504040204" pitchFamily="34" charset="0"/>
                <a:cs typeface="Verdana" panose="020B0604030504040204" pitchFamily="34" charset="0"/>
              </a:rPr>
              <a:t>l</a:t>
            </a:r>
            <a:r>
              <a:rPr sz="1700" spc="0" dirty="0">
                <a:latin typeface="Verdana" panose="020B0604030504040204" pitchFamily="34" charset="0"/>
                <a:ea typeface="Verdana" panose="020B0604030504040204" pitchFamily="34" charset="0"/>
                <a:cs typeface="Verdana" panose="020B0604030504040204" pitchFamily="34" charset="0"/>
              </a:rPr>
              <a:t>tu</a:t>
            </a:r>
            <a:r>
              <a:rPr sz="1700" spc="-40" dirty="0">
                <a:latin typeface="Verdana" panose="020B0604030504040204" pitchFamily="34" charset="0"/>
                <a:ea typeface="Verdana" panose="020B0604030504040204" pitchFamily="34" charset="0"/>
                <a:cs typeface="Verdana" panose="020B0604030504040204" pitchFamily="34" charset="0"/>
              </a:rPr>
              <a:t>r</a:t>
            </a:r>
            <a:r>
              <a:rPr sz="1700" spc="0" dirty="0">
                <a:latin typeface="Verdana" panose="020B0604030504040204" pitchFamily="34" charset="0"/>
                <a:ea typeface="Verdana" panose="020B0604030504040204" pitchFamily="34" charset="0"/>
                <a:cs typeface="Verdana" panose="020B0604030504040204" pitchFamily="34" charset="0"/>
              </a:rPr>
              <a:t>al </a:t>
            </a:r>
            <a:r>
              <a:rPr sz="1700" spc="-15" dirty="0">
                <a:latin typeface="Verdana" panose="020B0604030504040204" pitchFamily="34" charset="0"/>
                <a:ea typeface="Verdana" panose="020B0604030504040204" pitchFamily="34" charset="0"/>
                <a:cs typeface="Verdana" panose="020B0604030504040204" pitchFamily="34" charset="0"/>
              </a:rPr>
              <a:t>and</a:t>
            </a:r>
            <a:r>
              <a:rPr sz="1700" spc="-10" dirty="0">
                <a:latin typeface="Verdana" panose="020B0604030504040204" pitchFamily="34" charset="0"/>
                <a:ea typeface="Verdana" panose="020B0604030504040204" pitchFamily="34" charset="0"/>
                <a:cs typeface="Verdana" panose="020B0604030504040204" pitchFamily="34" charset="0"/>
              </a:rPr>
              <a:t> </a:t>
            </a:r>
            <a:r>
              <a:rPr sz="1700" spc="10" dirty="0">
                <a:latin typeface="Verdana" panose="020B0604030504040204" pitchFamily="34" charset="0"/>
                <a:ea typeface="Verdana" panose="020B0604030504040204" pitchFamily="34" charset="0"/>
                <a:cs typeface="Verdana" panose="020B0604030504040204" pitchFamily="34" charset="0"/>
              </a:rPr>
              <a:t>l</a:t>
            </a:r>
            <a:r>
              <a:rPr sz="1700" spc="5" dirty="0">
                <a:latin typeface="Verdana" panose="020B0604030504040204" pitchFamily="34" charset="0"/>
                <a:ea typeface="Verdana" panose="020B0604030504040204" pitchFamily="34" charset="0"/>
                <a:cs typeface="Verdana" panose="020B0604030504040204" pitchFamily="34" charset="0"/>
              </a:rPr>
              <a:t>i</a:t>
            </a:r>
            <a:r>
              <a:rPr sz="1700" spc="0" dirty="0">
                <a:latin typeface="Verdana" panose="020B0604030504040204" pitchFamily="34" charset="0"/>
                <a:ea typeface="Verdana" panose="020B0604030504040204" pitchFamily="34" charset="0"/>
                <a:cs typeface="Verdana" panose="020B0604030504040204" pitchFamily="34" charset="0"/>
              </a:rPr>
              <a:t>ngu</a:t>
            </a:r>
            <a:r>
              <a:rPr sz="1700" spc="5" dirty="0">
                <a:latin typeface="Verdana" panose="020B0604030504040204" pitchFamily="34" charset="0"/>
                <a:ea typeface="Verdana" panose="020B0604030504040204" pitchFamily="34" charset="0"/>
                <a:cs typeface="Verdana" panose="020B0604030504040204" pitchFamily="34" charset="0"/>
              </a:rPr>
              <a:t>i</a:t>
            </a:r>
            <a:r>
              <a:rPr sz="1700" spc="0" dirty="0">
                <a:latin typeface="Verdana" panose="020B0604030504040204" pitchFamily="34" charset="0"/>
                <a:ea typeface="Verdana" panose="020B0604030504040204" pitchFamily="34" charset="0"/>
                <a:cs typeface="Verdana" panose="020B0604030504040204" pitchFamily="34" charset="0"/>
              </a:rPr>
              <a:t>sti</a:t>
            </a:r>
            <a:r>
              <a:rPr sz="1700" spc="-10" dirty="0">
                <a:latin typeface="Verdana" panose="020B0604030504040204" pitchFamily="34" charset="0"/>
                <a:ea typeface="Verdana" panose="020B0604030504040204" pitchFamily="34" charset="0"/>
                <a:cs typeface="Verdana" panose="020B0604030504040204" pitchFamily="34" charset="0"/>
              </a:rPr>
              <a:t>c </a:t>
            </a:r>
            <a:r>
              <a:rPr sz="1700" spc="-15" dirty="0">
                <a:latin typeface="Verdana" panose="020B0604030504040204" pitchFamily="34" charset="0"/>
                <a:ea typeface="Verdana" panose="020B0604030504040204" pitchFamily="34" charset="0"/>
                <a:cs typeface="Verdana" panose="020B0604030504040204" pitchFamily="34" charset="0"/>
              </a:rPr>
              <a:t>b</a:t>
            </a:r>
            <a:r>
              <a:rPr sz="1700" spc="-25" dirty="0">
                <a:latin typeface="Verdana" panose="020B0604030504040204" pitchFamily="34" charset="0"/>
                <a:ea typeface="Verdana" panose="020B0604030504040204" pitchFamily="34" charset="0"/>
                <a:cs typeface="Verdana" panose="020B0604030504040204" pitchFamily="34" charset="0"/>
              </a:rPr>
              <a:t>a</a:t>
            </a:r>
            <a:r>
              <a:rPr sz="1700" spc="-15" dirty="0">
                <a:latin typeface="Verdana" panose="020B0604030504040204" pitchFamily="34" charset="0"/>
                <a:ea typeface="Verdana" panose="020B0604030504040204" pitchFamily="34" charset="0"/>
                <a:cs typeface="Verdana" panose="020B0604030504040204" pitchFamily="34" charset="0"/>
              </a:rPr>
              <a:t>ckground </a:t>
            </a:r>
            <a:r>
              <a:rPr sz="1700" spc="-10" dirty="0">
                <a:latin typeface="Verdana" panose="020B0604030504040204" pitchFamily="34" charset="0"/>
                <a:ea typeface="Verdana" panose="020B0604030504040204" pitchFamily="34" charset="0"/>
                <a:cs typeface="Verdana" panose="020B0604030504040204" pitchFamily="34" charset="0"/>
              </a:rPr>
              <a:t>th</a:t>
            </a:r>
            <a:r>
              <a:rPr sz="1700" spc="-25" dirty="0">
                <a:latin typeface="Verdana" panose="020B0604030504040204" pitchFamily="34" charset="0"/>
                <a:ea typeface="Verdana" panose="020B0604030504040204" pitchFamily="34" charset="0"/>
                <a:cs typeface="Verdana" panose="020B0604030504040204" pitchFamily="34" charset="0"/>
              </a:rPr>
              <a:t>e</a:t>
            </a:r>
            <a:r>
              <a:rPr sz="1700" spc="-15" dirty="0">
                <a:latin typeface="Verdana" panose="020B0604030504040204" pitchFamily="34" charset="0"/>
                <a:ea typeface="Verdana" panose="020B0604030504040204" pitchFamily="34" charset="0"/>
                <a:cs typeface="Verdana" panose="020B0604030504040204" pitchFamily="34" charset="0"/>
              </a:rPr>
              <a:t>n</a:t>
            </a:r>
            <a:r>
              <a:rPr sz="1700" spc="10" dirty="0">
                <a:latin typeface="Verdana" panose="020B0604030504040204" pitchFamily="34" charset="0"/>
                <a:ea typeface="Verdana" panose="020B0604030504040204" pitchFamily="34" charset="0"/>
                <a:cs typeface="Verdana" panose="020B0604030504040204" pitchFamily="34" charset="0"/>
              </a:rPr>
              <a:t> </a:t>
            </a:r>
            <a:r>
              <a:rPr sz="1700" spc="-15" dirty="0">
                <a:latin typeface="Verdana" panose="020B0604030504040204" pitchFamily="34" charset="0"/>
                <a:ea typeface="Verdana" panose="020B0604030504040204" pitchFamily="34" charset="0"/>
                <a:cs typeface="Verdana" panose="020B0604030504040204" pitchFamily="34" charset="0"/>
              </a:rPr>
              <a:t>e</a:t>
            </a:r>
            <a:r>
              <a:rPr sz="1700" spc="-30" dirty="0">
                <a:latin typeface="Verdana" panose="020B0604030504040204" pitchFamily="34" charset="0"/>
                <a:ea typeface="Verdana" panose="020B0604030504040204" pitchFamily="34" charset="0"/>
                <a:cs typeface="Verdana" panose="020B0604030504040204" pitchFamily="34" charset="0"/>
              </a:rPr>
              <a:t>d</a:t>
            </a:r>
            <a:r>
              <a:rPr sz="1700" spc="-10" dirty="0">
                <a:latin typeface="Verdana" panose="020B0604030504040204" pitchFamily="34" charset="0"/>
                <a:ea typeface="Verdana" panose="020B0604030504040204" pitchFamily="34" charset="0"/>
                <a:cs typeface="Verdana" panose="020B0604030504040204" pitchFamily="34" charset="0"/>
              </a:rPr>
              <a:t>ucat</a:t>
            </a:r>
            <a:r>
              <a:rPr sz="1700" spc="0" dirty="0">
                <a:latin typeface="Verdana" panose="020B0604030504040204" pitchFamily="34" charset="0"/>
                <a:ea typeface="Verdana" panose="020B0604030504040204" pitchFamily="34" charset="0"/>
                <a:cs typeface="Verdana" panose="020B0604030504040204" pitchFamily="34" charset="0"/>
              </a:rPr>
              <a:t>i</a:t>
            </a:r>
            <a:r>
              <a:rPr sz="1700" spc="-10" dirty="0">
                <a:latin typeface="Verdana" panose="020B0604030504040204" pitchFamily="34" charset="0"/>
                <a:ea typeface="Verdana" panose="020B0604030504040204" pitchFamily="34" charset="0"/>
                <a:cs typeface="Verdana" panose="020B0604030504040204" pitchFamily="34" charset="0"/>
              </a:rPr>
              <a:t>onal</a:t>
            </a:r>
            <a:r>
              <a:rPr sz="1700" spc="5" dirty="0">
                <a:latin typeface="Verdana" panose="020B0604030504040204" pitchFamily="34" charset="0"/>
                <a:ea typeface="Verdana" panose="020B0604030504040204" pitchFamily="34" charset="0"/>
                <a:cs typeface="Verdana" panose="020B0604030504040204" pitchFamily="34" charset="0"/>
              </a:rPr>
              <a:t> </a:t>
            </a:r>
            <a:r>
              <a:rPr sz="1700" spc="10" dirty="0">
                <a:latin typeface="Verdana" panose="020B0604030504040204" pitchFamily="34" charset="0"/>
                <a:ea typeface="Verdana" panose="020B0604030504040204" pitchFamily="34" charset="0"/>
                <a:cs typeface="Verdana" panose="020B0604030504040204" pitchFamily="34" charset="0"/>
              </a:rPr>
              <a:t>l</a:t>
            </a:r>
            <a:r>
              <a:rPr sz="1700" spc="-15" dirty="0">
                <a:latin typeface="Verdana" panose="020B0604030504040204" pitchFamily="34" charset="0"/>
                <a:ea typeface="Verdana" panose="020B0604030504040204" pitchFamily="34" charset="0"/>
                <a:cs typeface="Verdana" panose="020B0604030504040204" pitchFamily="34" charset="0"/>
              </a:rPr>
              <a:t>e</a:t>
            </a:r>
            <a:r>
              <a:rPr sz="1700" spc="-25" dirty="0">
                <a:latin typeface="Verdana" panose="020B0604030504040204" pitchFamily="34" charset="0"/>
                <a:ea typeface="Verdana" panose="020B0604030504040204" pitchFamily="34" charset="0"/>
                <a:cs typeface="Verdana" panose="020B0604030504040204" pitchFamily="34" charset="0"/>
              </a:rPr>
              <a:t>a</a:t>
            </a:r>
            <a:r>
              <a:rPr sz="1700" spc="-10" dirty="0">
                <a:latin typeface="Verdana" panose="020B0604030504040204" pitchFamily="34" charset="0"/>
                <a:ea typeface="Verdana" panose="020B0604030504040204" pitchFamily="34" charset="0"/>
                <a:cs typeface="Verdana" panose="020B0604030504040204" pitchFamily="34" charset="0"/>
              </a:rPr>
              <a:t>d</a:t>
            </a:r>
            <a:r>
              <a:rPr sz="1700" spc="-15" dirty="0">
                <a:latin typeface="Verdana" panose="020B0604030504040204" pitchFamily="34" charset="0"/>
                <a:ea typeface="Verdana" panose="020B0604030504040204" pitchFamily="34" charset="0"/>
                <a:cs typeface="Verdana" panose="020B0604030504040204" pitchFamily="34" charset="0"/>
              </a:rPr>
              <a:t>er</a:t>
            </a:r>
            <a:r>
              <a:rPr sz="1700" spc="-10" dirty="0">
                <a:latin typeface="Verdana" panose="020B0604030504040204" pitchFamily="34" charset="0"/>
                <a:ea typeface="Verdana" panose="020B0604030504040204" pitchFamily="34" charset="0"/>
                <a:cs typeface="Verdana" panose="020B0604030504040204" pitchFamily="34" charset="0"/>
              </a:rPr>
              <a:t>s</a:t>
            </a:r>
            <a:r>
              <a:rPr sz="1700" spc="10" dirty="0">
                <a:latin typeface="Verdana" panose="020B0604030504040204" pitchFamily="34" charset="0"/>
                <a:ea typeface="Verdana" panose="020B0604030504040204" pitchFamily="34" charset="0"/>
                <a:cs typeface="Verdana" panose="020B0604030504040204" pitchFamily="34" charset="0"/>
              </a:rPr>
              <a:t> </a:t>
            </a:r>
            <a:r>
              <a:rPr sz="1700" spc="-15" dirty="0">
                <a:latin typeface="Verdana" panose="020B0604030504040204" pitchFamily="34" charset="0"/>
                <a:ea typeface="Verdana" panose="020B0604030504040204" pitchFamily="34" charset="0"/>
                <a:cs typeface="Verdana" panose="020B0604030504040204" pitchFamily="34" charset="0"/>
              </a:rPr>
              <a:t>(and</a:t>
            </a:r>
            <a:r>
              <a:rPr sz="1700" spc="-10" dirty="0">
                <a:latin typeface="Verdana" panose="020B0604030504040204" pitchFamily="34" charset="0"/>
                <a:ea typeface="Verdana" panose="020B0604030504040204" pitchFamily="34" charset="0"/>
                <a:cs typeface="Verdana" panose="020B0604030504040204" pitchFamily="34" charset="0"/>
              </a:rPr>
              <a:t> the</a:t>
            </a:r>
            <a:r>
              <a:rPr sz="1700" spc="5" dirty="0">
                <a:latin typeface="Verdana" panose="020B0604030504040204" pitchFamily="34" charset="0"/>
                <a:ea typeface="Verdana" panose="020B0604030504040204" pitchFamily="34" charset="0"/>
                <a:cs typeface="Verdana" panose="020B0604030504040204" pitchFamily="34" charset="0"/>
              </a:rPr>
              <a:t> </a:t>
            </a:r>
            <a:r>
              <a:rPr sz="1700" spc="-20" dirty="0">
                <a:latin typeface="Verdana" panose="020B0604030504040204" pitchFamily="34" charset="0"/>
                <a:ea typeface="Verdana" panose="020B0604030504040204" pitchFamily="34" charset="0"/>
                <a:cs typeface="Verdana" panose="020B0604030504040204" pitchFamily="34" charset="0"/>
              </a:rPr>
              <a:t>mem</a:t>
            </a:r>
            <a:r>
              <a:rPr sz="1700" spc="-25" dirty="0">
                <a:latin typeface="Verdana" panose="020B0604030504040204" pitchFamily="34" charset="0"/>
                <a:ea typeface="Verdana" panose="020B0604030504040204" pitchFamily="34" charset="0"/>
                <a:cs typeface="Verdana" panose="020B0604030504040204" pitchFamily="34" charset="0"/>
              </a:rPr>
              <a:t>b</a:t>
            </a:r>
            <a:r>
              <a:rPr sz="1700" spc="-15" dirty="0">
                <a:latin typeface="Verdana" panose="020B0604030504040204" pitchFamily="34" charset="0"/>
                <a:ea typeface="Verdana" panose="020B0604030504040204" pitchFamily="34" charset="0"/>
                <a:cs typeface="Verdana" panose="020B0604030504040204" pitchFamily="34" charset="0"/>
              </a:rPr>
              <a:t>er</a:t>
            </a:r>
            <a:r>
              <a:rPr sz="1700" spc="-10" dirty="0">
                <a:latin typeface="Verdana" panose="020B0604030504040204" pitchFamily="34" charset="0"/>
                <a:ea typeface="Verdana" panose="020B0604030504040204" pitchFamily="34" charset="0"/>
                <a:cs typeface="Verdana" panose="020B0604030504040204" pitchFamily="34" charset="0"/>
              </a:rPr>
              <a:t>s</a:t>
            </a:r>
            <a:r>
              <a:rPr sz="1700" spc="10" dirty="0">
                <a:latin typeface="Verdana" panose="020B0604030504040204" pitchFamily="34" charset="0"/>
                <a:ea typeface="Verdana" panose="020B0604030504040204" pitchFamily="34" charset="0"/>
                <a:cs typeface="Verdana" panose="020B0604030504040204" pitchFamily="34" charset="0"/>
              </a:rPr>
              <a:t> </a:t>
            </a:r>
            <a:r>
              <a:rPr sz="1700" spc="-10" dirty="0">
                <a:latin typeface="Verdana" panose="020B0604030504040204" pitchFamily="34" charset="0"/>
                <a:ea typeface="Verdana" panose="020B0604030504040204" pitchFamily="34" charset="0"/>
                <a:cs typeface="Verdana" panose="020B0604030504040204" pitchFamily="34" charset="0"/>
              </a:rPr>
              <a:t>of th</a:t>
            </a:r>
            <a:r>
              <a:rPr sz="1700" spc="-20" dirty="0">
                <a:latin typeface="Verdana" panose="020B0604030504040204" pitchFamily="34" charset="0"/>
                <a:ea typeface="Verdana" panose="020B0604030504040204" pitchFamily="34" charset="0"/>
                <a:cs typeface="Verdana" panose="020B0604030504040204" pitchFamily="34" charset="0"/>
              </a:rPr>
              <a:t>e</a:t>
            </a:r>
            <a:r>
              <a:rPr sz="1700" spc="5" dirty="0">
                <a:latin typeface="Verdana" panose="020B0604030504040204" pitchFamily="34" charset="0"/>
                <a:ea typeface="Verdana" panose="020B0604030504040204" pitchFamily="34" charset="0"/>
                <a:cs typeface="Verdana" panose="020B0604030504040204" pitchFamily="34" charset="0"/>
              </a:rPr>
              <a:t>i</a:t>
            </a:r>
            <a:r>
              <a:rPr sz="1700" spc="-10" dirty="0">
                <a:latin typeface="Verdana" panose="020B0604030504040204" pitchFamily="34" charset="0"/>
                <a:ea typeface="Verdana" panose="020B0604030504040204" pitchFamily="34" charset="0"/>
                <a:cs typeface="Verdana" panose="020B0604030504040204" pitchFamily="34" charset="0"/>
              </a:rPr>
              <a:t>r school</a:t>
            </a:r>
            <a:r>
              <a:rPr sz="1700" spc="-5" dirty="0">
                <a:latin typeface="Verdana" panose="020B0604030504040204" pitchFamily="34" charset="0"/>
                <a:ea typeface="Verdana" panose="020B0604030504040204" pitchFamily="34" charset="0"/>
                <a:cs typeface="Verdana" panose="020B0604030504040204" pitchFamily="34" charset="0"/>
              </a:rPr>
              <a:t> </a:t>
            </a:r>
            <a:r>
              <a:rPr sz="1700" spc="-10" dirty="0">
                <a:latin typeface="Verdana" panose="020B0604030504040204" pitchFamily="34" charset="0"/>
                <a:ea typeface="Verdana" panose="020B0604030504040204" pitchFamily="34" charset="0"/>
                <a:cs typeface="Verdana" panose="020B0604030504040204" pitchFamily="34" charset="0"/>
              </a:rPr>
              <a:t>staf</a:t>
            </a:r>
            <a:r>
              <a:rPr sz="1700" spc="75" dirty="0">
                <a:latin typeface="Verdana" panose="020B0604030504040204" pitchFamily="34" charset="0"/>
                <a:ea typeface="Verdana" panose="020B0604030504040204" pitchFamily="34" charset="0"/>
                <a:cs typeface="Verdana" panose="020B0604030504040204" pitchFamily="34" charset="0"/>
              </a:rPr>
              <a:t>f</a:t>
            </a:r>
            <a:r>
              <a:rPr sz="1700" spc="0" dirty="0">
                <a:latin typeface="Verdana" panose="020B0604030504040204" pitchFamily="34" charset="0"/>
                <a:ea typeface="Verdana" panose="020B0604030504040204" pitchFamily="34" charset="0"/>
                <a:cs typeface="Verdana" panose="020B0604030504040204" pitchFamily="34" charset="0"/>
              </a:rPr>
              <a:t>)</a:t>
            </a:r>
            <a:r>
              <a:rPr sz="1700" spc="10" dirty="0">
                <a:latin typeface="Verdana" panose="020B0604030504040204" pitchFamily="34" charset="0"/>
                <a:ea typeface="Verdana" panose="020B0604030504040204" pitchFamily="34" charset="0"/>
                <a:cs typeface="Verdana" panose="020B0604030504040204" pitchFamily="34" charset="0"/>
              </a:rPr>
              <a:t> </a:t>
            </a:r>
            <a:r>
              <a:rPr sz="1700" spc="-10" dirty="0">
                <a:latin typeface="Verdana" panose="020B0604030504040204" pitchFamily="34" charset="0"/>
                <a:ea typeface="Verdana" panose="020B0604030504040204" pitchFamily="34" charset="0"/>
                <a:cs typeface="Verdana" panose="020B0604030504040204" pitchFamily="34" charset="0"/>
              </a:rPr>
              <a:t>s</a:t>
            </a:r>
            <a:r>
              <a:rPr sz="1700" spc="-25" dirty="0">
                <a:latin typeface="Verdana" panose="020B0604030504040204" pitchFamily="34" charset="0"/>
                <a:ea typeface="Verdana" panose="020B0604030504040204" pitchFamily="34" charset="0"/>
                <a:cs typeface="Verdana" panose="020B0604030504040204" pitchFamily="34" charset="0"/>
              </a:rPr>
              <a:t>e</a:t>
            </a:r>
            <a:r>
              <a:rPr sz="1700" spc="-15" dirty="0">
                <a:latin typeface="Verdana" panose="020B0604030504040204" pitchFamily="34" charset="0"/>
                <a:ea typeface="Verdana" panose="020B0604030504040204" pitchFamily="34" charset="0"/>
                <a:cs typeface="Verdana" panose="020B0604030504040204" pitchFamily="34" charset="0"/>
              </a:rPr>
              <a:t>e</a:t>
            </a:r>
            <a:r>
              <a:rPr sz="1700" spc="5" dirty="0">
                <a:latin typeface="Verdana" panose="020B0604030504040204" pitchFamily="34" charset="0"/>
                <a:ea typeface="Verdana" panose="020B0604030504040204" pitchFamily="34" charset="0"/>
                <a:cs typeface="Verdana" panose="020B0604030504040204" pitchFamily="34" charset="0"/>
              </a:rPr>
              <a:t> </a:t>
            </a:r>
            <a:r>
              <a:rPr sz="1700" spc="-10" dirty="0">
                <a:latin typeface="Verdana" panose="020B0604030504040204" pitchFamily="34" charset="0"/>
                <a:ea typeface="Verdana" panose="020B0604030504040204" pitchFamily="34" charset="0"/>
                <a:cs typeface="Verdana" panose="020B0604030504040204" pitchFamily="34" charset="0"/>
              </a:rPr>
              <a:t>th</a:t>
            </a:r>
            <a:r>
              <a:rPr sz="1700" spc="-20" dirty="0">
                <a:latin typeface="Verdana" panose="020B0604030504040204" pitchFamily="34" charset="0"/>
                <a:ea typeface="Verdana" panose="020B0604030504040204" pitchFamily="34" charset="0"/>
                <a:cs typeface="Verdana" panose="020B0604030504040204" pitchFamily="34" charset="0"/>
              </a:rPr>
              <a:t>e</a:t>
            </a:r>
            <a:r>
              <a:rPr sz="1700" spc="-10" dirty="0">
                <a:latin typeface="Verdana" panose="020B0604030504040204" pitchFamily="34" charset="0"/>
                <a:ea typeface="Verdana" panose="020B0604030504040204" pitchFamily="34" charset="0"/>
                <a:cs typeface="Verdana" panose="020B0604030504040204" pitchFamily="34" charset="0"/>
              </a:rPr>
              <a:t>se</a:t>
            </a:r>
            <a:r>
              <a:rPr sz="1700" spc="15" dirty="0">
                <a:latin typeface="Verdana" panose="020B0604030504040204" pitchFamily="34" charset="0"/>
                <a:ea typeface="Verdana" panose="020B0604030504040204" pitchFamily="34" charset="0"/>
                <a:cs typeface="Verdana" panose="020B0604030504040204" pitchFamily="34" charset="0"/>
              </a:rPr>
              <a:t> </a:t>
            </a:r>
            <a:r>
              <a:rPr sz="1700" spc="-10" dirty="0">
                <a:latin typeface="Verdana" panose="020B0604030504040204" pitchFamily="34" charset="0"/>
                <a:ea typeface="Verdana" panose="020B0604030504040204" pitchFamily="34" charset="0"/>
                <a:cs typeface="Verdana" panose="020B0604030504040204" pitchFamily="34" charset="0"/>
              </a:rPr>
              <a:t>as ca</a:t>
            </a:r>
            <a:r>
              <a:rPr sz="1700" spc="-30" dirty="0">
                <a:latin typeface="Verdana" panose="020B0604030504040204" pitchFamily="34" charset="0"/>
                <a:ea typeface="Verdana" panose="020B0604030504040204" pitchFamily="34" charset="0"/>
                <a:cs typeface="Verdana" panose="020B0604030504040204" pitchFamily="34" charset="0"/>
              </a:rPr>
              <a:t>p</a:t>
            </a:r>
            <a:r>
              <a:rPr sz="1700" spc="5" dirty="0">
                <a:latin typeface="Verdana" panose="020B0604030504040204" pitchFamily="34" charset="0"/>
                <a:ea typeface="Verdana" panose="020B0604030504040204" pitchFamily="34" charset="0"/>
                <a:cs typeface="Verdana" panose="020B0604030504040204" pitchFamily="34" charset="0"/>
              </a:rPr>
              <a:t>i</a:t>
            </a:r>
            <a:r>
              <a:rPr sz="1700" spc="0" dirty="0">
                <a:latin typeface="Verdana" panose="020B0604030504040204" pitchFamily="34" charset="0"/>
                <a:ea typeface="Verdana" panose="020B0604030504040204" pitchFamily="34" charset="0"/>
                <a:cs typeface="Verdana" panose="020B0604030504040204" pitchFamily="34" charset="0"/>
              </a:rPr>
              <a:t>tal</a:t>
            </a:r>
            <a:r>
              <a:rPr sz="1700" spc="-5" dirty="0">
                <a:latin typeface="Verdana" panose="020B0604030504040204" pitchFamily="34" charset="0"/>
                <a:ea typeface="Verdana" panose="020B0604030504040204" pitchFamily="34" charset="0"/>
                <a:cs typeface="Verdana" panose="020B0604030504040204" pitchFamily="34" charset="0"/>
              </a:rPr>
              <a:t> </a:t>
            </a:r>
            <a:r>
              <a:rPr sz="1700" spc="-10" dirty="0">
                <a:latin typeface="Verdana" panose="020B0604030504040204" pitchFamily="34" charset="0"/>
                <a:ea typeface="Verdana" panose="020B0604030504040204" pitchFamily="34" charset="0"/>
                <a:cs typeface="Verdana" panose="020B0604030504040204" pitchFamily="34" charset="0"/>
              </a:rPr>
              <a:t>to</a:t>
            </a:r>
            <a:r>
              <a:rPr sz="1700" spc="10" dirty="0">
                <a:latin typeface="Verdana" panose="020B0604030504040204" pitchFamily="34" charset="0"/>
                <a:ea typeface="Verdana" panose="020B0604030504040204" pitchFamily="34" charset="0"/>
                <a:cs typeface="Verdana" panose="020B0604030504040204" pitchFamily="34" charset="0"/>
              </a:rPr>
              <a:t> </a:t>
            </a:r>
            <a:r>
              <a:rPr sz="1700" spc="-10" dirty="0">
                <a:latin typeface="Verdana" panose="020B0604030504040204" pitchFamily="34" charset="0"/>
                <a:ea typeface="Verdana" panose="020B0604030504040204" pitchFamily="34" charset="0"/>
                <a:cs typeface="Verdana" panose="020B0604030504040204" pitchFamily="34" charset="0"/>
              </a:rPr>
              <a:t>b</a:t>
            </a:r>
            <a:r>
              <a:rPr sz="1700" spc="0" dirty="0">
                <a:latin typeface="Verdana" panose="020B0604030504040204" pitchFamily="34" charset="0"/>
                <a:ea typeface="Verdana" panose="020B0604030504040204" pitchFamily="34" charset="0"/>
                <a:cs typeface="Verdana" panose="020B0604030504040204" pitchFamily="34" charset="0"/>
              </a:rPr>
              <a:t>u</a:t>
            </a:r>
            <a:r>
              <a:rPr sz="1700" spc="5" dirty="0">
                <a:latin typeface="Verdana" panose="020B0604030504040204" pitchFamily="34" charset="0"/>
                <a:ea typeface="Verdana" panose="020B0604030504040204" pitchFamily="34" charset="0"/>
                <a:cs typeface="Verdana" panose="020B0604030504040204" pitchFamily="34" charset="0"/>
              </a:rPr>
              <a:t>il</a:t>
            </a:r>
            <a:r>
              <a:rPr sz="1700" spc="0" dirty="0">
                <a:latin typeface="Verdana" panose="020B0604030504040204" pitchFamily="34" charset="0"/>
                <a:ea typeface="Verdana" panose="020B0604030504040204" pitchFamily="34" charset="0"/>
                <a:cs typeface="Verdana" panose="020B0604030504040204" pitchFamily="34" charset="0"/>
              </a:rPr>
              <a:t>d</a:t>
            </a:r>
            <a:r>
              <a:rPr sz="1700" spc="-10" dirty="0">
                <a:latin typeface="Verdana" panose="020B0604030504040204" pitchFamily="34" charset="0"/>
                <a:ea typeface="Verdana" panose="020B0604030504040204" pitchFamily="34" charset="0"/>
                <a:cs typeface="Verdana" panose="020B0604030504040204" pitchFamily="34" charset="0"/>
              </a:rPr>
              <a:t> on,</a:t>
            </a:r>
            <a:r>
              <a:rPr sz="1700" spc="-5" dirty="0">
                <a:latin typeface="Verdana" panose="020B0604030504040204" pitchFamily="34" charset="0"/>
                <a:ea typeface="Verdana" panose="020B0604030504040204" pitchFamily="34" charset="0"/>
                <a:cs typeface="Verdana" panose="020B0604030504040204" pitchFamily="34" charset="0"/>
              </a:rPr>
              <a:t> </a:t>
            </a:r>
            <a:r>
              <a:rPr sz="1700" spc="-10" dirty="0">
                <a:latin typeface="Verdana" panose="020B0604030504040204" pitchFamily="34" charset="0"/>
                <a:ea typeface="Verdana" panose="020B0604030504040204" pitchFamily="34" charset="0"/>
                <a:cs typeface="Verdana" panose="020B0604030504040204" pitchFamily="34" charset="0"/>
              </a:rPr>
              <a:t>not </a:t>
            </a:r>
            <a:r>
              <a:rPr sz="1700" spc="-15" dirty="0">
                <a:latin typeface="Verdana" panose="020B0604030504040204" pitchFamily="34" charset="0"/>
                <a:ea typeface="Verdana" panose="020B0604030504040204" pitchFamily="34" charset="0"/>
                <a:cs typeface="Verdana" panose="020B0604030504040204" pitchFamily="34" charset="0"/>
              </a:rPr>
              <a:t>b</a:t>
            </a:r>
            <a:r>
              <a:rPr sz="1700" spc="-20" dirty="0">
                <a:latin typeface="Verdana" panose="020B0604030504040204" pitchFamily="34" charset="0"/>
                <a:ea typeface="Verdana" panose="020B0604030504040204" pitchFamily="34" charset="0"/>
                <a:cs typeface="Verdana" panose="020B0604030504040204" pitchFamily="34" charset="0"/>
              </a:rPr>
              <a:t>a</a:t>
            </a:r>
            <a:r>
              <a:rPr sz="1700" spc="-10" dirty="0">
                <a:latin typeface="Verdana" panose="020B0604030504040204" pitchFamily="34" charset="0"/>
                <a:ea typeface="Verdana" panose="020B0604030504040204" pitchFamily="34" charset="0"/>
                <a:cs typeface="Verdana" panose="020B0604030504040204" pitchFamily="34" charset="0"/>
              </a:rPr>
              <a:t>rr</a:t>
            </a:r>
            <a:r>
              <a:rPr sz="1700" spc="0" dirty="0">
                <a:latin typeface="Verdana" panose="020B0604030504040204" pitchFamily="34" charset="0"/>
                <a:ea typeface="Verdana" panose="020B0604030504040204" pitchFamily="34" charset="0"/>
                <a:cs typeface="Verdana" panose="020B0604030504040204" pitchFamily="34" charset="0"/>
              </a:rPr>
              <a:t>i</a:t>
            </a:r>
            <a:r>
              <a:rPr sz="1700" spc="-15" dirty="0">
                <a:latin typeface="Verdana" panose="020B0604030504040204" pitchFamily="34" charset="0"/>
                <a:ea typeface="Verdana" panose="020B0604030504040204" pitchFamily="34" charset="0"/>
                <a:cs typeface="Verdana" panose="020B0604030504040204" pitchFamily="34" charset="0"/>
              </a:rPr>
              <a:t>er</a:t>
            </a:r>
            <a:r>
              <a:rPr sz="1700" spc="-10" dirty="0">
                <a:latin typeface="Verdana" panose="020B0604030504040204" pitchFamily="34" charset="0"/>
                <a:ea typeface="Verdana" panose="020B0604030504040204" pitchFamily="34" charset="0"/>
                <a:cs typeface="Verdana" panose="020B0604030504040204" pitchFamily="34" charset="0"/>
              </a:rPr>
              <a:t>s</a:t>
            </a:r>
            <a:r>
              <a:rPr sz="1700" spc="-15" dirty="0">
                <a:latin typeface="Verdana" panose="020B0604030504040204" pitchFamily="34" charset="0"/>
                <a:ea typeface="Verdana" panose="020B0604030504040204" pitchFamily="34" charset="0"/>
                <a:cs typeface="Verdana" panose="020B0604030504040204" pitchFamily="34" charset="0"/>
              </a:rPr>
              <a:t> </a:t>
            </a:r>
            <a:r>
              <a:rPr sz="1700" spc="-10" dirty="0">
                <a:latin typeface="Verdana" panose="020B0604030504040204" pitchFamily="34" charset="0"/>
                <a:ea typeface="Verdana" panose="020B0604030504040204" pitchFamily="34" charset="0"/>
                <a:cs typeface="Verdana" panose="020B0604030504040204" pitchFamily="34" charset="0"/>
              </a:rPr>
              <a:t>to stu</a:t>
            </a:r>
            <a:r>
              <a:rPr sz="1700" spc="-25" dirty="0">
                <a:latin typeface="Verdana" panose="020B0604030504040204" pitchFamily="34" charset="0"/>
                <a:ea typeface="Verdana" panose="020B0604030504040204" pitchFamily="34" charset="0"/>
                <a:cs typeface="Verdana" panose="020B0604030504040204" pitchFamily="34" charset="0"/>
              </a:rPr>
              <a:t>d</a:t>
            </a:r>
            <a:r>
              <a:rPr sz="1700" spc="-10" dirty="0">
                <a:latin typeface="Verdana" panose="020B0604030504040204" pitchFamily="34" charset="0"/>
                <a:ea typeface="Verdana" panose="020B0604030504040204" pitchFamily="34" charset="0"/>
                <a:cs typeface="Verdana" panose="020B0604030504040204" pitchFamily="34" charset="0"/>
              </a:rPr>
              <a:t>ent </a:t>
            </a:r>
            <a:r>
              <a:rPr sz="1700" spc="5" dirty="0">
                <a:latin typeface="Verdana" panose="020B0604030504040204" pitchFamily="34" charset="0"/>
                <a:ea typeface="Verdana" panose="020B0604030504040204" pitchFamily="34" charset="0"/>
                <a:cs typeface="Verdana" panose="020B0604030504040204" pitchFamily="34" charset="0"/>
              </a:rPr>
              <a:t>l</a:t>
            </a:r>
            <a:r>
              <a:rPr sz="1700" spc="-15" dirty="0">
                <a:latin typeface="Verdana" panose="020B0604030504040204" pitchFamily="34" charset="0"/>
                <a:ea typeface="Verdana" panose="020B0604030504040204" pitchFamily="34" charset="0"/>
                <a:cs typeface="Verdana" panose="020B0604030504040204" pitchFamily="34" charset="0"/>
              </a:rPr>
              <a:t>e</a:t>
            </a:r>
            <a:r>
              <a:rPr sz="1700" spc="-25" dirty="0">
                <a:latin typeface="Verdana" panose="020B0604030504040204" pitchFamily="34" charset="0"/>
                <a:ea typeface="Verdana" panose="020B0604030504040204" pitchFamily="34" charset="0"/>
                <a:cs typeface="Verdana" panose="020B0604030504040204" pitchFamily="34" charset="0"/>
              </a:rPr>
              <a:t>a</a:t>
            </a:r>
            <a:r>
              <a:rPr sz="1700" spc="-10" dirty="0">
                <a:latin typeface="Verdana" panose="020B0604030504040204" pitchFamily="34" charset="0"/>
                <a:ea typeface="Verdana" panose="020B0604030504040204" pitchFamily="34" charset="0"/>
                <a:cs typeface="Verdana" panose="020B0604030504040204" pitchFamily="34" charset="0"/>
              </a:rPr>
              <a:t>rn</a:t>
            </a:r>
            <a:r>
              <a:rPr sz="1700" spc="0" dirty="0">
                <a:latin typeface="Verdana" panose="020B0604030504040204" pitchFamily="34" charset="0"/>
                <a:ea typeface="Verdana" panose="020B0604030504040204" pitchFamily="34" charset="0"/>
                <a:cs typeface="Verdana" panose="020B0604030504040204" pitchFamily="34" charset="0"/>
              </a:rPr>
              <a:t>i</a:t>
            </a:r>
            <a:r>
              <a:rPr sz="1700" spc="-10" dirty="0">
                <a:latin typeface="Verdana" panose="020B0604030504040204" pitchFamily="34" charset="0"/>
                <a:ea typeface="Verdana" panose="020B0604030504040204" pitchFamily="34" charset="0"/>
                <a:cs typeface="Verdana" panose="020B0604030504040204" pitchFamily="34" charset="0"/>
              </a:rPr>
              <a:t>ng.</a:t>
            </a:r>
            <a:r>
              <a:rPr lang="en-US" sz="1700" spc="-10" dirty="0">
                <a:latin typeface="Verdana" panose="020B0604030504040204" pitchFamily="34" charset="0"/>
                <a:ea typeface="Verdana" panose="020B0604030504040204" pitchFamily="34" charset="0"/>
                <a:cs typeface="Verdana" panose="020B0604030504040204" pitchFamily="34" charset="0"/>
              </a:rPr>
              <a:t> </a:t>
            </a:r>
            <a:r>
              <a:rPr sz="1700" spc="-15" dirty="0">
                <a:latin typeface="Verdana" panose="020B0604030504040204" pitchFamily="34" charset="0"/>
                <a:ea typeface="Verdana" panose="020B0604030504040204" pitchFamily="34" charset="0"/>
                <a:cs typeface="Verdana" panose="020B0604030504040204" pitchFamily="34" charset="0"/>
              </a:rPr>
              <a:t>The a</a:t>
            </a:r>
            <a:r>
              <a:rPr sz="1700" spc="5" dirty="0">
                <a:latin typeface="Verdana" panose="020B0604030504040204" pitchFamily="34" charset="0"/>
                <a:ea typeface="Verdana" panose="020B0604030504040204" pitchFamily="34" charset="0"/>
                <a:cs typeface="Verdana" panose="020B0604030504040204" pitchFamily="34" charset="0"/>
              </a:rPr>
              <a:t>i</a:t>
            </a:r>
            <a:r>
              <a:rPr sz="1700" spc="-20" dirty="0">
                <a:latin typeface="Verdana" panose="020B0604030504040204" pitchFamily="34" charset="0"/>
                <a:ea typeface="Verdana" panose="020B0604030504040204" pitchFamily="34" charset="0"/>
                <a:cs typeface="Verdana" panose="020B0604030504040204" pitchFamily="34" charset="0"/>
              </a:rPr>
              <a:t>m</a:t>
            </a:r>
            <a:r>
              <a:rPr sz="1700" spc="-10" dirty="0">
                <a:latin typeface="Verdana" panose="020B0604030504040204" pitchFamily="34" charset="0"/>
                <a:ea typeface="Verdana" panose="020B0604030504040204" pitchFamily="34" charset="0"/>
                <a:cs typeface="Verdana" panose="020B0604030504040204" pitchFamily="34" charset="0"/>
              </a:rPr>
              <a:t> </a:t>
            </a:r>
            <a:r>
              <a:rPr sz="1700" spc="5" dirty="0">
                <a:latin typeface="Verdana" panose="020B0604030504040204" pitchFamily="34" charset="0"/>
                <a:ea typeface="Verdana" panose="020B0604030504040204" pitchFamily="34" charset="0"/>
                <a:cs typeface="Verdana" panose="020B0604030504040204" pitchFamily="34" charset="0"/>
              </a:rPr>
              <a:t>i</a:t>
            </a:r>
            <a:r>
              <a:rPr sz="1700" spc="-10" dirty="0">
                <a:latin typeface="Verdana" panose="020B0604030504040204" pitchFamily="34" charset="0"/>
                <a:ea typeface="Verdana" panose="020B0604030504040204" pitchFamily="34" charset="0"/>
                <a:cs typeface="Verdana" panose="020B0604030504040204" pitchFamily="34" charset="0"/>
              </a:rPr>
              <a:t>s to </a:t>
            </a:r>
            <a:r>
              <a:rPr sz="1700" spc="10" dirty="0">
                <a:latin typeface="Verdana" panose="020B0604030504040204" pitchFamily="34" charset="0"/>
                <a:ea typeface="Verdana" panose="020B0604030504040204" pitchFamily="34" charset="0"/>
                <a:cs typeface="Verdana" panose="020B0604030504040204" pitchFamily="34" charset="0"/>
              </a:rPr>
              <a:t>i</a:t>
            </a:r>
            <a:r>
              <a:rPr sz="1700" spc="-15" dirty="0">
                <a:latin typeface="Verdana" panose="020B0604030504040204" pitchFamily="34" charset="0"/>
                <a:ea typeface="Verdana" panose="020B0604030504040204" pitchFamily="34" charset="0"/>
                <a:cs typeface="Verdana" panose="020B0604030504040204" pitchFamily="34" charset="0"/>
              </a:rPr>
              <a:t>mpr</a:t>
            </a:r>
            <a:r>
              <a:rPr sz="1700" spc="-30" dirty="0">
                <a:latin typeface="Verdana" panose="020B0604030504040204" pitchFamily="34" charset="0"/>
                <a:ea typeface="Verdana" panose="020B0604030504040204" pitchFamily="34" charset="0"/>
                <a:cs typeface="Verdana" panose="020B0604030504040204" pitchFamily="34" charset="0"/>
              </a:rPr>
              <a:t>o</a:t>
            </a:r>
            <a:r>
              <a:rPr sz="1700" spc="-25" dirty="0">
                <a:latin typeface="Verdana" panose="020B0604030504040204" pitchFamily="34" charset="0"/>
                <a:ea typeface="Verdana" panose="020B0604030504040204" pitchFamily="34" charset="0"/>
                <a:cs typeface="Verdana" panose="020B0604030504040204" pitchFamily="34" charset="0"/>
              </a:rPr>
              <a:t>v</a:t>
            </a:r>
            <a:r>
              <a:rPr sz="1700" spc="-15" dirty="0">
                <a:latin typeface="Verdana" panose="020B0604030504040204" pitchFamily="34" charset="0"/>
                <a:ea typeface="Verdana" panose="020B0604030504040204" pitchFamily="34" charset="0"/>
                <a:cs typeface="Verdana" panose="020B0604030504040204" pitchFamily="34" charset="0"/>
              </a:rPr>
              <a:t>e </a:t>
            </a:r>
            <a:r>
              <a:rPr sz="1700" spc="-10" dirty="0">
                <a:latin typeface="Verdana" panose="020B0604030504040204" pitchFamily="34" charset="0"/>
                <a:ea typeface="Verdana" panose="020B0604030504040204" pitchFamily="34" charset="0"/>
                <a:cs typeface="Verdana" panose="020B0604030504040204" pitchFamily="34" charset="0"/>
              </a:rPr>
              <a:t>the </a:t>
            </a:r>
            <a:r>
              <a:rPr sz="1700" spc="10" dirty="0">
                <a:latin typeface="Verdana" panose="020B0604030504040204" pitchFamily="34" charset="0"/>
                <a:ea typeface="Verdana" panose="020B0604030504040204" pitchFamily="34" charset="0"/>
                <a:cs typeface="Verdana" panose="020B0604030504040204" pitchFamily="34" charset="0"/>
              </a:rPr>
              <a:t>l</a:t>
            </a:r>
            <a:r>
              <a:rPr sz="1700" spc="-15" dirty="0">
                <a:latin typeface="Verdana" panose="020B0604030504040204" pitchFamily="34" charset="0"/>
                <a:ea typeface="Verdana" panose="020B0604030504040204" pitchFamily="34" charset="0"/>
                <a:cs typeface="Verdana" panose="020B0604030504040204" pitchFamily="34" charset="0"/>
              </a:rPr>
              <a:t>e</a:t>
            </a:r>
            <a:r>
              <a:rPr sz="1700" spc="-25" dirty="0">
                <a:latin typeface="Verdana" panose="020B0604030504040204" pitchFamily="34" charset="0"/>
                <a:ea typeface="Verdana" panose="020B0604030504040204" pitchFamily="34" charset="0"/>
                <a:cs typeface="Verdana" panose="020B0604030504040204" pitchFamily="34" charset="0"/>
              </a:rPr>
              <a:t>a</a:t>
            </a:r>
            <a:r>
              <a:rPr sz="1700" spc="-10" dirty="0">
                <a:latin typeface="Verdana" panose="020B0604030504040204" pitchFamily="34" charset="0"/>
                <a:ea typeface="Verdana" panose="020B0604030504040204" pitchFamily="34" charset="0"/>
                <a:cs typeface="Verdana" panose="020B0604030504040204" pitchFamily="34" charset="0"/>
              </a:rPr>
              <a:t>rn</a:t>
            </a:r>
            <a:r>
              <a:rPr sz="1700" spc="0" dirty="0">
                <a:latin typeface="Verdana" panose="020B0604030504040204" pitchFamily="34" charset="0"/>
                <a:ea typeface="Verdana" panose="020B0604030504040204" pitchFamily="34" charset="0"/>
                <a:cs typeface="Verdana" panose="020B0604030504040204" pitchFamily="34" charset="0"/>
              </a:rPr>
              <a:t>i</a:t>
            </a:r>
            <a:r>
              <a:rPr sz="1700" spc="-15" dirty="0">
                <a:latin typeface="Verdana" panose="020B0604030504040204" pitchFamily="34" charset="0"/>
                <a:ea typeface="Verdana" panose="020B0604030504040204" pitchFamily="34" charset="0"/>
                <a:cs typeface="Verdana" panose="020B0604030504040204" pitchFamily="34" charset="0"/>
              </a:rPr>
              <a:t>ng </a:t>
            </a:r>
            <a:r>
              <a:rPr sz="1700" spc="-25" dirty="0">
                <a:latin typeface="Verdana" panose="020B0604030504040204" pitchFamily="34" charset="0"/>
                <a:ea typeface="Verdana" panose="020B0604030504040204" pitchFamily="34" charset="0"/>
                <a:cs typeface="Verdana" panose="020B0604030504040204" pitchFamily="34" charset="0"/>
              </a:rPr>
              <a:t>e</a:t>
            </a:r>
            <a:r>
              <a:rPr sz="1700" spc="-15" dirty="0">
                <a:latin typeface="Verdana" panose="020B0604030504040204" pitchFamily="34" charset="0"/>
                <a:ea typeface="Verdana" panose="020B0604030504040204" pitchFamily="34" charset="0"/>
                <a:cs typeface="Verdana" panose="020B0604030504040204" pitchFamily="34" charset="0"/>
              </a:rPr>
              <a:t>xp</a:t>
            </a:r>
            <a:r>
              <a:rPr sz="1700" spc="-25" dirty="0">
                <a:latin typeface="Verdana" panose="020B0604030504040204" pitchFamily="34" charset="0"/>
                <a:ea typeface="Verdana" panose="020B0604030504040204" pitchFamily="34" charset="0"/>
                <a:cs typeface="Verdana" panose="020B0604030504040204" pitchFamily="34" charset="0"/>
              </a:rPr>
              <a:t>e</a:t>
            </a:r>
            <a:r>
              <a:rPr sz="1700" spc="0" dirty="0">
                <a:latin typeface="Verdana" panose="020B0604030504040204" pitchFamily="34" charset="0"/>
                <a:ea typeface="Verdana" panose="020B0604030504040204" pitchFamily="34" charset="0"/>
                <a:cs typeface="Verdana" panose="020B0604030504040204" pitchFamily="34" charset="0"/>
              </a:rPr>
              <a:t>r</a:t>
            </a:r>
            <a:r>
              <a:rPr sz="1700" spc="5" dirty="0">
                <a:latin typeface="Verdana" panose="020B0604030504040204" pitchFamily="34" charset="0"/>
                <a:ea typeface="Verdana" panose="020B0604030504040204" pitchFamily="34" charset="0"/>
                <a:cs typeface="Verdana" panose="020B0604030504040204" pitchFamily="34" charset="0"/>
              </a:rPr>
              <a:t>i</a:t>
            </a:r>
            <a:r>
              <a:rPr sz="1700" spc="-15" dirty="0">
                <a:latin typeface="Verdana" panose="020B0604030504040204" pitchFamily="34" charset="0"/>
                <a:ea typeface="Verdana" panose="020B0604030504040204" pitchFamily="34" charset="0"/>
                <a:cs typeface="Verdana" panose="020B0604030504040204" pitchFamily="34" charset="0"/>
              </a:rPr>
              <a:t>ence</a:t>
            </a:r>
            <a:r>
              <a:rPr sz="1700" spc="20" dirty="0">
                <a:latin typeface="Verdana" panose="020B0604030504040204" pitchFamily="34" charset="0"/>
                <a:ea typeface="Verdana" panose="020B0604030504040204" pitchFamily="34" charset="0"/>
                <a:cs typeface="Verdana" panose="020B0604030504040204" pitchFamily="34" charset="0"/>
              </a:rPr>
              <a:t> </a:t>
            </a:r>
            <a:r>
              <a:rPr sz="1700" spc="-10" dirty="0">
                <a:latin typeface="Verdana" panose="020B0604030504040204" pitchFamily="34" charset="0"/>
                <a:ea typeface="Verdana" panose="020B0604030504040204" pitchFamily="34" charset="0"/>
                <a:cs typeface="Verdana" panose="020B0604030504040204" pitchFamily="34" charset="0"/>
              </a:rPr>
              <a:t>b</a:t>
            </a:r>
            <a:r>
              <a:rPr sz="1700" spc="-15" dirty="0">
                <a:latin typeface="Verdana" panose="020B0604030504040204" pitchFamily="34" charset="0"/>
                <a:ea typeface="Verdana" panose="020B0604030504040204" pitchFamily="34" charset="0"/>
                <a:cs typeface="Verdana" panose="020B0604030504040204" pitchFamily="34" charset="0"/>
              </a:rPr>
              <a:t>y enhanc</a:t>
            </a:r>
            <a:r>
              <a:rPr sz="1700" spc="0" dirty="0">
                <a:latin typeface="Verdana" panose="020B0604030504040204" pitchFamily="34" charset="0"/>
                <a:ea typeface="Verdana" panose="020B0604030504040204" pitchFamily="34" charset="0"/>
                <a:cs typeface="Verdana" panose="020B0604030504040204" pitchFamily="34" charset="0"/>
              </a:rPr>
              <a:t>i</a:t>
            </a:r>
            <a:r>
              <a:rPr sz="1700" spc="-15" dirty="0">
                <a:latin typeface="Verdana" panose="020B0604030504040204" pitchFamily="34" charset="0"/>
                <a:ea typeface="Verdana" panose="020B0604030504040204" pitchFamily="34" charset="0"/>
                <a:cs typeface="Verdana" panose="020B0604030504040204" pitchFamily="34" charset="0"/>
              </a:rPr>
              <a:t>ng</a:t>
            </a:r>
            <a:r>
              <a:rPr sz="1700" spc="-10" dirty="0">
                <a:latin typeface="Verdana" panose="020B0604030504040204" pitchFamily="34" charset="0"/>
                <a:ea typeface="Verdana" panose="020B0604030504040204" pitchFamily="34" charset="0"/>
                <a:cs typeface="Verdana" panose="020B0604030504040204" pitchFamily="34" charset="0"/>
              </a:rPr>
              <a:t> en</a:t>
            </a:r>
            <a:r>
              <a:rPr sz="1700" spc="-25" dirty="0">
                <a:latin typeface="Verdana" panose="020B0604030504040204" pitchFamily="34" charset="0"/>
                <a:ea typeface="Verdana" panose="020B0604030504040204" pitchFamily="34" charset="0"/>
                <a:cs typeface="Verdana" panose="020B0604030504040204" pitchFamily="34" charset="0"/>
              </a:rPr>
              <a:t>g</a:t>
            </a:r>
            <a:r>
              <a:rPr sz="1700" spc="-15" dirty="0">
                <a:latin typeface="Verdana" panose="020B0604030504040204" pitchFamily="34" charset="0"/>
                <a:ea typeface="Verdana" panose="020B0604030504040204" pitchFamily="34" charset="0"/>
                <a:cs typeface="Verdana" panose="020B0604030504040204" pitchFamily="34" charset="0"/>
              </a:rPr>
              <a:t>a</a:t>
            </a:r>
            <a:r>
              <a:rPr sz="1700" spc="-25" dirty="0">
                <a:latin typeface="Verdana" panose="020B0604030504040204" pitchFamily="34" charset="0"/>
                <a:ea typeface="Verdana" panose="020B0604030504040204" pitchFamily="34" charset="0"/>
                <a:cs typeface="Verdana" panose="020B0604030504040204" pitchFamily="34" charset="0"/>
              </a:rPr>
              <a:t>g</a:t>
            </a:r>
            <a:r>
              <a:rPr sz="1700" spc="-15" dirty="0">
                <a:latin typeface="Verdana" panose="020B0604030504040204" pitchFamily="34" charset="0"/>
                <a:ea typeface="Verdana" panose="020B0604030504040204" pitchFamily="34" charset="0"/>
                <a:cs typeface="Verdana" panose="020B0604030504040204" pitchFamily="34" charset="0"/>
              </a:rPr>
              <a:t>em</a:t>
            </a:r>
            <a:r>
              <a:rPr sz="1700" spc="-25" dirty="0">
                <a:latin typeface="Verdana" panose="020B0604030504040204" pitchFamily="34" charset="0"/>
                <a:ea typeface="Verdana" panose="020B0604030504040204" pitchFamily="34" charset="0"/>
                <a:cs typeface="Verdana" panose="020B0604030504040204" pitchFamily="34" charset="0"/>
              </a:rPr>
              <a:t>e</a:t>
            </a:r>
            <a:r>
              <a:rPr sz="1700" spc="-10" dirty="0">
                <a:latin typeface="Verdana" panose="020B0604030504040204" pitchFamily="34" charset="0"/>
                <a:ea typeface="Verdana" panose="020B0604030504040204" pitchFamily="34" charset="0"/>
                <a:cs typeface="Verdana" panose="020B0604030504040204" pitchFamily="34" charset="0"/>
              </a:rPr>
              <a:t>nt.</a:t>
            </a:r>
            <a:r>
              <a:rPr lang="en-US" sz="1700" spc="-10" dirty="0">
                <a:latin typeface="Verdana" panose="020B0604030504040204" pitchFamily="34" charset="0"/>
                <a:ea typeface="Verdana" panose="020B0604030504040204" pitchFamily="34" charset="0"/>
                <a:cs typeface="Verdana" panose="020B0604030504040204" pitchFamily="34" charset="0"/>
              </a:rPr>
              <a:t> </a:t>
            </a:r>
            <a:r>
              <a:rPr sz="1700" spc="-10" dirty="0">
                <a:latin typeface="Verdana" panose="020B0604030504040204" pitchFamily="34" charset="0"/>
                <a:ea typeface="Verdana" panose="020B0604030504040204" pitchFamily="34" charset="0"/>
                <a:cs typeface="Verdana" panose="020B0604030504040204" pitchFamily="34" charset="0"/>
              </a:rPr>
              <a:t>Cu</a:t>
            </a:r>
            <a:r>
              <a:rPr sz="1700" spc="10" dirty="0">
                <a:latin typeface="Verdana" panose="020B0604030504040204" pitchFamily="34" charset="0"/>
                <a:ea typeface="Verdana" panose="020B0604030504040204" pitchFamily="34" charset="0"/>
                <a:cs typeface="Verdana" panose="020B0604030504040204" pitchFamily="34" charset="0"/>
              </a:rPr>
              <a:t>l</a:t>
            </a:r>
            <a:r>
              <a:rPr sz="1700" spc="-10" dirty="0">
                <a:latin typeface="Verdana" panose="020B0604030504040204" pitchFamily="34" charset="0"/>
                <a:ea typeface="Verdana" panose="020B0604030504040204" pitchFamily="34" charset="0"/>
                <a:cs typeface="Verdana" panose="020B0604030504040204" pitchFamily="34" charset="0"/>
              </a:rPr>
              <a:t>tu</a:t>
            </a:r>
            <a:r>
              <a:rPr sz="1700" spc="-50" dirty="0">
                <a:latin typeface="Verdana" panose="020B0604030504040204" pitchFamily="34" charset="0"/>
                <a:ea typeface="Verdana" panose="020B0604030504040204" pitchFamily="34" charset="0"/>
                <a:cs typeface="Verdana" panose="020B0604030504040204" pitchFamily="34" charset="0"/>
              </a:rPr>
              <a:t>r</a:t>
            </a:r>
            <a:r>
              <a:rPr sz="1700" spc="0" dirty="0">
                <a:latin typeface="Verdana" panose="020B0604030504040204" pitchFamily="34" charset="0"/>
                <a:ea typeface="Verdana" panose="020B0604030504040204" pitchFamily="34" charset="0"/>
                <a:cs typeface="Verdana" panose="020B0604030504040204" pitchFamily="34" charset="0"/>
              </a:rPr>
              <a:t>al</a:t>
            </a:r>
            <a:r>
              <a:rPr sz="1700" spc="-5" dirty="0">
                <a:latin typeface="Verdana" panose="020B0604030504040204" pitchFamily="34" charset="0"/>
                <a:ea typeface="Verdana" panose="020B0604030504040204" pitchFamily="34" charset="0"/>
                <a:cs typeface="Verdana" panose="020B0604030504040204" pitchFamily="34" charset="0"/>
              </a:rPr>
              <a:t> </a:t>
            </a:r>
            <a:r>
              <a:rPr sz="1700" spc="-10" dirty="0">
                <a:latin typeface="Verdana" panose="020B0604030504040204" pitchFamily="34" charset="0"/>
                <a:ea typeface="Verdana" panose="020B0604030504040204" pitchFamily="34" charset="0"/>
                <a:cs typeface="Verdana" panose="020B0604030504040204" pitchFamily="34" charset="0"/>
              </a:rPr>
              <a:t>r</a:t>
            </a:r>
            <a:r>
              <a:rPr sz="1700" spc="-20" dirty="0">
                <a:latin typeface="Verdana" panose="020B0604030504040204" pitchFamily="34" charset="0"/>
                <a:ea typeface="Verdana" panose="020B0604030504040204" pitchFamily="34" charset="0"/>
                <a:cs typeface="Verdana" panose="020B0604030504040204" pitchFamily="34" charset="0"/>
              </a:rPr>
              <a:t>e</a:t>
            </a:r>
            <a:r>
              <a:rPr sz="1700" spc="0" dirty="0">
                <a:latin typeface="Verdana" panose="020B0604030504040204" pitchFamily="34" charset="0"/>
                <a:ea typeface="Verdana" panose="020B0604030504040204" pitchFamily="34" charset="0"/>
                <a:cs typeface="Verdana" panose="020B0604030504040204" pitchFamily="34" charset="0"/>
              </a:rPr>
              <a:t>s</a:t>
            </a:r>
            <a:r>
              <a:rPr sz="1700" spc="-10" dirty="0">
                <a:latin typeface="Verdana" panose="020B0604030504040204" pitchFamily="34" charset="0"/>
                <a:ea typeface="Verdana" panose="020B0604030504040204" pitchFamily="34" charset="0"/>
                <a:cs typeface="Verdana" panose="020B0604030504040204" pitchFamily="34" charset="0"/>
              </a:rPr>
              <a:t>p</a:t>
            </a:r>
            <a:r>
              <a:rPr sz="1700" spc="0" dirty="0">
                <a:latin typeface="Verdana" panose="020B0604030504040204" pitchFamily="34" charset="0"/>
                <a:ea typeface="Verdana" panose="020B0604030504040204" pitchFamily="34" charset="0"/>
                <a:cs typeface="Verdana" panose="020B0604030504040204" pitchFamily="34" charset="0"/>
              </a:rPr>
              <a:t>ons</a:t>
            </a:r>
            <a:r>
              <a:rPr sz="1700" spc="5" dirty="0">
                <a:latin typeface="Verdana" panose="020B0604030504040204" pitchFamily="34" charset="0"/>
                <a:ea typeface="Verdana" panose="020B0604030504040204" pitchFamily="34" charset="0"/>
                <a:cs typeface="Verdana" panose="020B0604030504040204" pitchFamily="34" charset="0"/>
              </a:rPr>
              <a:t>i</a:t>
            </a:r>
            <a:r>
              <a:rPr sz="1700" spc="-25" dirty="0">
                <a:latin typeface="Verdana" panose="020B0604030504040204" pitchFamily="34" charset="0"/>
                <a:ea typeface="Verdana" panose="020B0604030504040204" pitchFamily="34" charset="0"/>
                <a:cs typeface="Verdana" panose="020B0604030504040204" pitchFamily="34" charset="0"/>
              </a:rPr>
              <a:t>v</a:t>
            </a:r>
            <a:r>
              <a:rPr sz="1700" spc="-15" dirty="0">
                <a:latin typeface="Verdana" panose="020B0604030504040204" pitchFamily="34" charset="0"/>
                <a:ea typeface="Verdana" panose="020B0604030504040204" pitchFamily="34" charset="0"/>
                <a:cs typeface="Verdana" panose="020B0604030504040204" pitchFamily="34" charset="0"/>
              </a:rPr>
              <a:t>en</a:t>
            </a:r>
            <a:r>
              <a:rPr sz="1700" spc="-25" dirty="0">
                <a:latin typeface="Verdana" panose="020B0604030504040204" pitchFamily="34" charset="0"/>
                <a:ea typeface="Verdana" panose="020B0604030504040204" pitchFamily="34" charset="0"/>
                <a:cs typeface="Verdana" panose="020B0604030504040204" pitchFamily="34" charset="0"/>
              </a:rPr>
              <a:t>e</a:t>
            </a:r>
            <a:r>
              <a:rPr sz="1700" spc="-10" dirty="0">
                <a:latin typeface="Verdana" panose="020B0604030504040204" pitchFamily="34" charset="0"/>
                <a:ea typeface="Verdana" panose="020B0604030504040204" pitchFamily="34" charset="0"/>
                <a:cs typeface="Verdana" panose="020B0604030504040204" pitchFamily="34" charset="0"/>
              </a:rPr>
              <a:t>ss</a:t>
            </a:r>
            <a:r>
              <a:rPr sz="1700" spc="5" dirty="0">
                <a:latin typeface="Verdana" panose="020B0604030504040204" pitchFamily="34" charset="0"/>
                <a:ea typeface="Verdana" panose="020B0604030504040204" pitchFamily="34" charset="0"/>
                <a:cs typeface="Verdana" panose="020B0604030504040204" pitchFamily="34" charset="0"/>
              </a:rPr>
              <a:t> </a:t>
            </a:r>
            <a:r>
              <a:rPr sz="1700" spc="-15" dirty="0">
                <a:latin typeface="Verdana" panose="020B0604030504040204" pitchFamily="34" charset="0"/>
                <a:ea typeface="Verdana" panose="020B0604030504040204" pitchFamily="34" charset="0"/>
                <a:cs typeface="Verdana" panose="020B0604030504040204" pitchFamily="34" charset="0"/>
              </a:rPr>
              <a:t>a</a:t>
            </a:r>
            <a:r>
              <a:rPr sz="1700" spc="-25" dirty="0">
                <a:latin typeface="Verdana" panose="020B0604030504040204" pitchFamily="34" charset="0"/>
                <a:ea typeface="Verdana" panose="020B0604030504040204" pitchFamily="34" charset="0"/>
                <a:cs typeface="Verdana" panose="020B0604030504040204" pitchFamily="34" charset="0"/>
              </a:rPr>
              <a:t>d</a:t>
            </a:r>
            <a:r>
              <a:rPr sz="1700" spc="-50" dirty="0">
                <a:latin typeface="Verdana" panose="020B0604030504040204" pitchFamily="34" charset="0"/>
                <a:ea typeface="Verdana" panose="020B0604030504040204" pitchFamily="34" charset="0"/>
                <a:cs typeface="Verdana" panose="020B0604030504040204" pitchFamily="34" charset="0"/>
              </a:rPr>
              <a:t>v</a:t>
            </a:r>
            <a:r>
              <a:rPr sz="1700" spc="-15" dirty="0">
                <a:latin typeface="Verdana" panose="020B0604030504040204" pitchFamily="34" charset="0"/>
                <a:ea typeface="Verdana" panose="020B0604030504040204" pitchFamily="34" charset="0"/>
                <a:cs typeface="Verdana" panose="020B0604030504040204" pitchFamily="34" charset="0"/>
              </a:rPr>
              <a:t>anc</a:t>
            </a:r>
            <a:r>
              <a:rPr sz="1700" spc="-25" dirty="0">
                <a:latin typeface="Verdana" panose="020B0604030504040204" pitchFamily="34" charset="0"/>
                <a:ea typeface="Verdana" panose="020B0604030504040204" pitchFamily="34" charset="0"/>
                <a:cs typeface="Verdana" panose="020B0604030504040204" pitchFamily="34" charset="0"/>
              </a:rPr>
              <a:t>e</a:t>
            </a:r>
            <a:r>
              <a:rPr sz="1700" spc="-10" dirty="0">
                <a:latin typeface="Verdana" panose="020B0604030504040204" pitchFamily="34" charset="0"/>
                <a:ea typeface="Verdana" panose="020B0604030504040204" pitchFamily="34" charset="0"/>
                <a:cs typeface="Verdana" panose="020B0604030504040204" pitchFamily="34" charset="0"/>
              </a:rPr>
              <a:t>s </a:t>
            </a:r>
            <a:r>
              <a:rPr sz="1700" spc="-15" dirty="0">
                <a:latin typeface="Verdana" panose="020B0604030504040204" pitchFamily="34" charset="0"/>
                <a:ea typeface="Verdana" panose="020B0604030504040204" pitchFamily="34" charset="0"/>
                <a:cs typeface="Verdana" panose="020B0604030504040204" pitchFamily="34" charset="0"/>
              </a:rPr>
              <a:t>and</a:t>
            </a:r>
            <a:r>
              <a:rPr sz="1700" spc="-5" dirty="0">
                <a:latin typeface="Verdana" panose="020B0604030504040204" pitchFamily="34" charset="0"/>
                <a:ea typeface="Verdana" panose="020B0604030504040204" pitchFamily="34" charset="0"/>
                <a:cs typeface="Verdana" panose="020B0604030504040204" pitchFamily="34" charset="0"/>
              </a:rPr>
              <a:t> </a:t>
            </a:r>
            <a:r>
              <a:rPr sz="1700" spc="-10" dirty="0">
                <a:latin typeface="Verdana" panose="020B0604030504040204" pitchFamily="34" charset="0"/>
                <a:ea typeface="Verdana" panose="020B0604030504040204" pitchFamily="34" charset="0"/>
                <a:cs typeface="Verdana" panose="020B0604030504040204" pitchFamily="34" charset="0"/>
              </a:rPr>
              <a:t>acc</a:t>
            </a:r>
            <a:r>
              <a:rPr sz="1700" spc="-25" dirty="0">
                <a:latin typeface="Verdana" panose="020B0604030504040204" pitchFamily="34" charset="0"/>
                <a:ea typeface="Verdana" panose="020B0604030504040204" pitchFamily="34" charset="0"/>
                <a:cs typeface="Verdana" panose="020B0604030504040204" pitchFamily="34" charset="0"/>
              </a:rPr>
              <a:t>e</a:t>
            </a:r>
            <a:r>
              <a:rPr sz="1700" spc="5" dirty="0">
                <a:latin typeface="Verdana" panose="020B0604030504040204" pitchFamily="34" charset="0"/>
                <a:ea typeface="Verdana" panose="020B0604030504040204" pitchFamily="34" charset="0"/>
                <a:cs typeface="Verdana" panose="020B0604030504040204" pitchFamily="34" charset="0"/>
              </a:rPr>
              <a:t>l</a:t>
            </a:r>
            <a:r>
              <a:rPr sz="1700" spc="-15" dirty="0">
                <a:latin typeface="Verdana" panose="020B0604030504040204" pitchFamily="34" charset="0"/>
                <a:ea typeface="Verdana" panose="020B0604030504040204" pitchFamily="34" charset="0"/>
                <a:cs typeface="Verdana" panose="020B0604030504040204" pitchFamily="34" charset="0"/>
              </a:rPr>
              <a:t>e</a:t>
            </a:r>
            <a:r>
              <a:rPr sz="1700" spc="-55" dirty="0">
                <a:latin typeface="Verdana" panose="020B0604030504040204" pitchFamily="34" charset="0"/>
                <a:ea typeface="Verdana" panose="020B0604030504040204" pitchFamily="34" charset="0"/>
                <a:cs typeface="Verdana" panose="020B0604030504040204" pitchFamily="34" charset="0"/>
              </a:rPr>
              <a:t>r</a:t>
            </a:r>
            <a:r>
              <a:rPr sz="1700" spc="-10" dirty="0">
                <a:latin typeface="Verdana" panose="020B0604030504040204" pitchFamily="34" charset="0"/>
                <a:ea typeface="Verdana" panose="020B0604030504040204" pitchFamily="34" charset="0"/>
                <a:cs typeface="Verdana" panose="020B0604030504040204" pitchFamily="34" charset="0"/>
              </a:rPr>
              <a:t>at</a:t>
            </a:r>
            <a:r>
              <a:rPr sz="1700" spc="-25" dirty="0">
                <a:latin typeface="Verdana" panose="020B0604030504040204" pitchFamily="34" charset="0"/>
                <a:ea typeface="Verdana" panose="020B0604030504040204" pitchFamily="34" charset="0"/>
                <a:cs typeface="Verdana" panose="020B0604030504040204" pitchFamily="34" charset="0"/>
              </a:rPr>
              <a:t>e</a:t>
            </a:r>
            <a:r>
              <a:rPr sz="1700" spc="-10" dirty="0">
                <a:latin typeface="Verdana" panose="020B0604030504040204" pitchFamily="34" charset="0"/>
                <a:ea typeface="Verdana" panose="020B0604030504040204" pitchFamily="34" charset="0"/>
                <a:cs typeface="Verdana" panose="020B0604030504040204" pitchFamily="34" charset="0"/>
              </a:rPr>
              <a:t>s</a:t>
            </a:r>
            <a:r>
              <a:rPr sz="1700" spc="20" dirty="0">
                <a:latin typeface="Verdana" panose="020B0604030504040204" pitchFamily="34" charset="0"/>
                <a:ea typeface="Verdana" panose="020B0604030504040204" pitchFamily="34" charset="0"/>
                <a:cs typeface="Verdana" panose="020B0604030504040204" pitchFamily="34" charset="0"/>
              </a:rPr>
              <a:t> </a:t>
            </a:r>
            <a:r>
              <a:rPr sz="1700" spc="5" dirty="0">
                <a:latin typeface="Verdana" panose="020B0604030504040204" pitchFamily="34" charset="0"/>
                <a:ea typeface="Verdana" panose="020B0604030504040204" pitchFamily="34" charset="0"/>
                <a:cs typeface="Verdana" panose="020B0604030504040204" pitchFamily="34" charset="0"/>
              </a:rPr>
              <a:t>l</a:t>
            </a:r>
            <a:r>
              <a:rPr sz="1700" spc="-15" dirty="0">
                <a:latin typeface="Verdana" panose="020B0604030504040204" pitchFamily="34" charset="0"/>
                <a:ea typeface="Verdana" panose="020B0604030504040204" pitchFamily="34" charset="0"/>
                <a:cs typeface="Verdana" panose="020B0604030504040204" pitchFamily="34" charset="0"/>
              </a:rPr>
              <a:t>e</a:t>
            </a:r>
            <a:r>
              <a:rPr sz="1700" spc="-25" dirty="0">
                <a:latin typeface="Verdana" panose="020B0604030504040204" pitchFamily="34" charset="0"/>
                <a:ea typeface="Verdana" panose="020B0604030504040204" pitchFamily="34" charset="0"/>
                <a:cs typeface="Verdana" panose="020B0604030504040204" pitchFamily="34" charset="0"/>
              </a:rPr>
              <a:t>a</a:t>
            </a:r>
            <a:r>
              <a:rPr sz="1700" spc="-10" dirty="0">
                <a:latin typeface="Verdana" panose="020B0604030504040204" pitchFamily="34" charset="0"/>
                <a:ea typeface="Verdana" panose="020B0604030504040204" pitchFamily="34" charset="0"/>
                <a:cs typeface="Verdana" panose="020B0604030504040204" pitchFamily="34" charset="0"/>
              </a:rPr>
              <a:t>rn</a:t>
            </a:r>
            <a:r>
              <a:rPr sz="1700" spc="0" dirty="0">
                <a:latin typeface="Verdana" panose="020B0604030504040204" pitchFamily="34" charset="0"/>
                <a:ea typeface="Verdana" panose="020B0604030504040204" pitchFamily="34" charset="0"/>
                <a:cs typeface="Verdana" panose="020B0604030504040204" pitchFamily="34" charset="0"/>
              </a:rPr>
              <a:t>i</a:t>
            </a:r>
            <a:r>
              <a:rPr sz="1700" spc="-15" dirty="0">
                <a:latin typeface="Verdana" panose="020B0604030504040204" pitchFamily="34" charset="0"/>
                <a:ea typeface="Verdana" panose="020B0604030504040204" pitchFamily="34" charset="0"/>
                <a:cs typeface="Verdana" panose="020B0604030504040204" pitchFamily="34" charset="0"/>
              </a:rPr>
              <a:t>ng </a:t>
            </a:r>
            <a:r>
              <a:rPr sz="1700" spc="-10" dirty="0">
                <a:latin typeface="Verdana" panose="020B0604030504040204" pitchFamily="34" charset="0"/>
                <a:ea typeface="Verdana" panose="020B0604030504040204" pitchFamily="34" charset="0"/>
                <a:cs typeface="Verdana" panose="020B0604030504040204" pitchFamily="34" charset="0"/>
              </a:rPr>
              <a:t>b</a:t>
            </a:r>
            <a:r>
              <a:rPr sz="1700" spc="-15" dirty="0">
                <a:latin typeface="Verdana" panose="020B0604030504040204" pitchFamily="34" charset="0"/>
                <a:ea typeface="Verdana" panose="020B0604030504040204" pitchFamily="34" charset="0"/>
                <a:cs typeface="Verdana" panose="020B0604030504040204" pitchFamily="34" charset="0"/>
              </a:rPr>
              <a:t>y</a:t>
            </a:r>
            <a:r>
              <a:rPr sz="1700" spc="-10" dirty="0">
                <a:latin typeface="Verdana" panose="020B0604030504040204" pitchFamily="34" charset="0"/>
                <a:ea typeface="Verdana" panose="020B0604030504040204" pitchFamily="34" charset="0"/>
                <a:cs typeface="Verdana" panose="020B0604030504040204" pitchFamily="34" charset="0"/>
              </a:rPr>
              <a:t> honor</a:t>
            </a:r>
            <a:r>
              <a:rPr sz="1700" spc="5" dirty="0">
                <a:latin typeface="Verdana" panose="020B0604030504040204" pitchFamily="34" charset="0"/>
                <a:ea typeface="Verdana" panose="020B0604030504040204" pitchFamily="34" charset="0"/>
                <a:cs typeface="Verdana" panose="020B0604030504040204" pitchFamily="34" charset="0"/>
              </a:rPr>
              <a:t>i</a:t>
            </a:r>
            <a:r>
              <a:rPr sz="1700" spc="0" dirty="0">
                <a:latin typeface="Verdana" panose="020B0604030504040204" pitchFamily="34" charset="0"/>
                <a:ea typeface="Verdana" panose="020B0604030504040204" pitchFamily="34" charset="0"/>
                <a:cs typeface="Verdana" panose="020B0604030504040204" pitchFamily="34" charset="0"/>
              </a:rPr>
              <a:t>ng</a:t>
            </a:r>
            <a:r>
              <a:rPr sz="1700" spc="-15" dirty="0">
                <a:latin typeface="Verdana" panose="020B0604030504040204" pitchFamily="34" charset="0"/>
                <a:ea typeface="Verdana" panose="020B0604030504040204" pitchFamily="34" charset="0"/>
                <a:cs typeface="Verdana" panose="020B0604030504040204" pitchFamily="34" charset="0"/>
              </a:rPr>
              <a:t> </a:t>
            </a:r>
            <a:r>
              <a:rPr sz="1700" spc="0" dirty="0">
                <a:latin typeface="Verdana" panose="020B0604030504040204" pitchFamily="34" charset="0"/>
                <a:ea typeface="Verdana" panose="020B0604030504040204" pitchFamily="34" charset="0"/>
                <a:cs typeface="Verdana" panose="020B0604030504040204" pitchFamily="34" charset="0"/>
              </a:rPr>
              <a:t>and</a:t>
            </a:r>
            <a:r>
              <a:rPr sz="1700" spc="-10" dirty="0">
                <a:latin typeface="Verdana" panose="020B0604030504040204" pitchFamily="34" charset="0"/>
                <a:ea typeface="Verdana" panose="020B0604030504040204" pitchFamily="34" charset="0"/>
                <a:cs typeface="Verdana" panose="020B0604030504040204" pitchFamily="34" charset="0"/>
              </a:rPr>
              <a:t> </a:t>
            </a:r>
            <a:r>
              <a:rPr sz="1700" spc="0" dirty="0">
                <a:latin typeface="Verdana" panose="020B0604030504040204" pitchFamily="34" charset="0"/>
                <a:ea typeface="Verdana" panose="020B0604030504040204" pitchFamily="34" charset="0"/>
                <a:cs typeface="Verdana" panose="020B0604030504040204" pitchFamily="34" charset="0"/>
              </a:rPr>
              <a:t>sup</a:t>
            </a:r>
            <a:r>
              <a:rPr sz="1700" spc="-10" dirty="0">
                <a:latin typeface="Verdana" panose="020B0604030504040204" pitchFamily="34" charset="0"/>
                <a:ea typeface="Verdana" panose="020B0604030504040204" pitchFamily="34" charset="0"/>
                <a:cs typeface="Verdana" panose="020B0604030504040204" pitchFamily="34" charset="0"/>
              </a:rPr>
              <a:t>p</a:t>
            </a:r>
            <a:r>
              <a:rPr sz="1700" spc="0" dirty="0">
                <a:latin typeface="Verdana" panose="020B0604030504040204" pitchFamily="34" charset="0"/>
                <a:ea typeface="Verdana" panose="020B0604030504040204" pitchFamily="34" charset="0"/>
                <a:cs typeface="Verdana" panose="020B0604030504040204" pitchFamily="34" charset="0"/>
              </a:rPr>
              <a:t>ort</a:t>
            </a:r>
            <a:r>
              <a:rPr sz="1700" spc="5" dirty="0">
                <a:latin typeface="Verdana" panose="020B0604030504040204" pitchFamily="34" charset="0"/>
                <a:ea typeface="Verdana" panose="020B0604030504040204" pitchFamily="34" charset="0"/>
                <a:cs typeface="Verdana" panose="020B0604030504040204" pitchFamily="34" charset="0"/>
              </a:rPr>
              <a:t>i</a:t>
            </a:r>
            <a:r>
              <a:rPr sz="1700" spc="0" dirty="0">
                <a:latin typeface="Verdana" panose="020B0604030504040204" pitchFamily="34" charset="0"/>
                <a:ea typeface="Verdana" panose="020B0604030504040204" pitchFamily="34" charset="0"/>
                <a:cs typeface="Verdana" panose="020B0604030504040204" pitchFamily="34" charset="0"/>
              </a:rPr>
              <a:t>ng</a:t>
            </a:r>
            <a:r>
              <a:rPr sz="1700" spc="5" dirty="0">
                <a:latin typeface="Verdana" panose="020B0604030504040204" pitchFamily="34" charset="0"/>
                <a:ea typeface="Verdana" panose="020B0604030504040204" pitchFamily="34" charset="0"/>
                <a:cs typeface="Verdana" panose="020B0604030504040204" pitchFamily="34" charset="0"/>
              </a:rPr>
              <a:t> </a:t>
            </a:r>
            <a:r>
              <a:rPr sz="1700" spc="0" dirty="0">
                <a:latin typeface="Verdana" panose="020B0604030504040204" pitchFamily="34" charset="0"/>
                <a:ea typeface="Verdana" panose="020B0604030504040204" pitchFamily="34" charset="0"/>
                <a:cs typeface="Verdana" panose="020B0604030504040204" pitchFamily="34" charset="0"/>
              </a:rPr>
              <a:t>stu</a:t>
            </a:r>
            <a:r>
              <a:rPr sz="1700" spc="-10" dirty="0">
                <a:latin typeface="Verdana" panose="020B0604030504040204" pitchFamily="34" charset="0"/>
                <a:ea typeface="Verdana" panose="020B0604030504040204" pitchFamily="34" charset="0"/>
                <a:cs typeface="Verdana" panose="020B0604030504040204" pitchFamily="34" charset="0"/>
              </a:rPr>
              <a:t>d</a:t>
            </a:r>
            <a:r>
              <a:rPr sz="1700" spc="0" dirty="0">
                <a:latin typeface="Verdana" panose="020B0604030504040204" pitchFamily="34" charset="0"/>
                <a:ea typeface="Verdana" panose="020B0604030504040204" pitchFamily="34" charset="0"/>
                <a:cs typeface="Verdana" panose="020B0604030504040204" pitchFamily="34" charset="0"/>
              </a:rPr>
              <a:t>en</a:t>
            </a:r>
            <a:r>
              <a:rPr sz="1700" spc="-10" dirty="0">
                <a:latin typeface="Verdana" panose="020B0604030504040204" pitchFamily="34" charset="0"/>
                <a:ea typeface="Verdana" panose="020B0604030504040204" pitchFamily="34" charset="0"/>
                <a:cs typeface="Verdana" panose="020B0604030504040204" pitchFamily="34" charset="0"/>
              </a:rPr>
              <a:t>t</a:t>
            </a:r>
            <a:r>
              <a:rPr sz="1700" spc="0" dirty="0">
                <a:latin typeface="Verdana" panose="020B0604030504040204" pitchFamily="34" charset="0"/>
                <a:ea typeface="Verdana" panose="020B0604030504040204" pitchFamily="34" charset="0"/>
                <a:cs typeface="Verdana" panose="020B0604030504040204" pitchFamily="34" charset="0"/>
              </a:rPr>
              <a:t>s’</a:t>
            </a:r>
            <a:r>
              <a:rPr sz="1700" spc="30" dirty="0">
                <a:latin typeface="Verdana" panose="020B0604030504040204" pitchFamily="34" charset="0"/>
                <a:ea typeface="Verdana" panose="020B0604030504040204" pitchFamily="34" charset="0"/>
                <a:cs typeface="Verdana" panose="020B0604030504040204" pitchFamily="34" charset="0"/>
              </a:rPr>
              <a:t> </a:t>
            </a:r>
            <a:r>
              <a:rPr sz="1700" spc="0" dirty="0">
                <a:latin typeface="Verdana" panose="020B0604030504040204" pitchFamily="34" charset="0"/>
                <a:ea typeface="Verdana" panose="020B0604030504040204" pitchFamily="34" charset="0"/>
                <a:cs typeface="Verdana" panose="020B0604030504040204" pitchFamily="34" charset="0"/>
              </a:rPr>
              <a:t>cu</a:t>
            </a:r>
            <a:r>
              <a:rPr sz="1700" spc="5" dirty="0">
                <a:latin typeface="Verdana" panose="020B0604030504040204" pitchFamily="34" charset="0"/>
                <a:ea typeface="Verdana" panose="020B0604030504040204" pitchFamily="34" charset="0"/>
                <a:cs typeface="Verdana" panose="020B0604030504040204" pitchFamily="34" charset="0"/>
              </a:rPr>
              <a:t>l</a:t>
            </a:r>
            <a:r>
              <a:rPr sz="1700" spc="0" dirty="0">
                <a:latin typeface="Verdana" panose="020B0604030504040204" pitchFamily="34" charset="0"/>
                <a:ea typeface="Verdana" panose="020B0604030504040204" pitchFamily="34" charset="0"/>
                <a:cs typeface="Verdana" panose="020B0604030504040204" pitchFamily="34" charset="0"/>
              </a:rPr>
              <a:t>tu</a:t>
            </a:r>
            <a:r>
              <a:rPr sz="1700" spc="-40" dirty="0">
                <a:latin typeface="Verdana" panose="020B0604030504040204" pitchFamily="34" charset="0"/>
                <a:ea typeface="Verdana" panose="020B0604030504040204" pitchFamily="34" charset="0"/>
                <a:cs typeface="Verdana" panose="020B0604030504040204" pitchFamily="34" charset="0"/>
              </a:rPr>
              <a:t>r</a:t>
            </a:r>
            <a:r>
              <a:rPr sz="1700" spc="0" dirty="0">
                <a:latin typeface="Verdana" panose="020B0604030504040204" pitchFamily="34" charset="0"/>
                <a:ea typeface="Verdana" panose="020B0604030504040204" pitchFamily="34" charset="0"/>
                <a:cs typeface="Verdana" panose="020B0604030504040204" pitchFamily="34" charset="0"/>
              </a:rPr>
              <a:t>a</a:t>
            </a:r>
            <a:r>
              <a:rPr sz="1700" spc="5" dirty="0">
                <a:latin typeface="Verdana" panose="020B0604030504040204" pitchFamily="34" charset="0"/>
                <a:ea typeface="Verdana" panose="020B0604030504040204" pitchFamily="34" charset="0"/>
                <a:cs typeface="Verdana" panose="020B0604030504040204" pitchFamily="34" charset="0"/>
              </a:rPr>
              <a:t>l</a:t>
            </a:r>
            <a:r>
              <a:rPr sz="1700" spc="0" dirty="0">
                <a:latin typeface="Verdana" panose="020B0604030504040204" pitchFamily="34" charset="0"/>
                <a:ea typeface="Verdana" panose="020B0604030504040204" pitchFamily="34" charset="0"/>
                <a:cs typeface="Verdana" panose="020B0604030504040204" pitchFamily="34" charset="0"/>
              </a:rPr>
              <a:t>,</a:t>
            </a:r>
            <a:r>
              <a:rPr sz="1700" spc="-20" dirty="0">
                <a:latin typeface="Verdana" panose="020B0604030504040204" pitchFamily="34" charset="0"/>
                <a:ea typeface="Verdana" panose="020B0604030504040204" pitchFamily="34" charset="0"/>
                <a:cs typeface="Verdana" panose="020B0604030504040204" pitchFamily="34" charset="0"/>
              </a:rPr>
              <a:t> </a:t>
            </a:r>
            <a:r>
              <a:rPr sz="1700" spc="5" dirty="0">
                <a:latin typeface="Verdana" panose="020B0604030504040204" pitchFamily="34" charset="0"/>
                <a:ea typeface="Verdana" panose="020B0604030504040204" pitchFamily="34" charset="0"/>
                <a:cs typeface="Verdana" panose="020B0604030504040204" pitchFamily="34" charset="0"/>
              </a:rPr>
              <a:t>li</a:t>
            </a:r>
            <a:r>
              <a:rPr sz="1700" spc="0" dirty="0">
                <a:latin typeface="Verdana" panose="020B0604030504040204" pitchFamily="34" charset="0"/>
                <a:ea typeface="Verdana" panose="020B0604030504040204" pitchFamily="34" charset="0"/>
                <a:cs typeface="Verdana" panose="020B0604030504040204" pitchFamily="34" charset="0"/>
              </a:rPr>
              <a:t>ngu</a:t>
            </a:r>
            <a:r>
              <a:rPr sz="1700" spc="5" dirty="0">
                <a:latin typeface="Verdana" panose="020B0604030504040204" pitchFamily="34" charset="0"/>
                <a:ea typeface="Verdana" panose="020B0604030504040204" pitchFamily="34" charset="0"/>
                <a:cs typeface="Verdana" panose="020B0604030504040204" pitchFamily="34" charset="0"/>
              </a:rPr>
              <a:t>i</a:t>
            </a:r>
            <a:r>
              <a:rPr sz="1700" spc="0" dirty="0">
                <a:latin typeface="Verdana" panose="020B0604030504040204" pitchFamily="34" charset="0"/>
                <a:ea typeface="Verdana" panose="020B0604030504040204" pitchFamily="34" charset="0"/>
                <a:cs typeface="Verdana" panose="020B0604030504040204" pitchFamily="34" charset="0"/>
              </a:rPr>
              <a:t>st</a:t>
            </a:r>
            <a:r>
              <a:rPr sz="1700" spc="5" dirty="0">
                <a:latin typeface="Verdana" panose="020B0604030504040204" pitchFamily="34" charset="0"/>
                <a:ea typeface="Verdana" panose="020B0604030504040204" pitchFamily="34" charset="0"/>
                <a:cs typeface="Verdana" panose="020B0604030504040204" pitchFamily="34" charset="0"/>
              </a:rPr>
              <a:t>i</a:t>
            </a:r>
            <a:r>
              <a:rPr sz="1700" spc="0" dirty="0">
                <a:latin typeface="Verdana" panose="020B0604030504040204" pitchFamily="34" charset="0"/>
                <a:ea typeface="Verdana" panose="020B0604030504040204" pitchFamily="34" charset="0"/>
                <a:cs typeface="Verdana" panose="020B0604030504040204" pitchFamily="34" charset="0"/>
              </a:rPr>
              <a:t>c,</a:t>
            </a:r>
            <a:r>
              <a:rPr sz="1700" spc="-10" dirty="0">
                <a:latin typeface="Verdana" panose="020B0604030504040204" pitchFamily="34" charset="0"/>
                <a:ea typeface="Verdana" panose="020B0604030504040204" pitchFamily="34" charset="0"/>
                <a:cs typeface="Verdana" panose="020B0604030504040204" pitchFamily="34" charset="0"/>
              </a:rPr>
              <a:t> </a:t>
            </a:r>
            <a:r>
              <a:rPr sz="1700" spc="0" dirty="0">
                <a:latin typeface="Verdana" panose="020B0604030504040204" pitchFamily="34" charset="0"/>
                <a:ea typeface="Verdana" panose="020B0604030504040204" pitchFamily="34" charset="0"/>
                <a:cs typeface="Verdana" panose="020B0604030504040204" pitchFamily="34" charset="0"/>
              </a:rPr>
              <a:t>and</a:t>
            </a:r>
            <a:r>
              <a:rPr sz="1700" spc="-10" dirty="0">
                <a:latin typeface="Verdana" panose="020B0604030504040204" pitchFamily="34" charset="0"/>
                <a:ea typeface="Verdana" panose="020B0604030504040204" pitchFamily="34" charset="0"/>
                <a:cs typeface="Verdana" panose="020B0604030504040204" pitchFamily="34" charset="0"/>
              </a:rPr>
              <a:t> </a:t>
            </a:r>
            <a:r>
              <a:rPr sz="1700" spc="-35" dirty="0">
                <a:latin typeface="Verdana" panose="020B0604030504040204" pitchFamily="34" charset="0"/>
                <a:ea typeface="Verdana" panose="020B0604030504040204" pitchFamily="34" charset="0"/>
                <a:cs typeface="Verdana" panose="020B0604030504040204" pitchFamily="34" charset="0"/>
              </a:rPr>
              <a:t>r</a:t>
            </a:r>
            <a:r>
              <a:rPr sz="1700" spc="0" dirty="0">
                <a:latin typeface="Verdana" panose="020B0604030504040204" pitchFamily="34" charset="0"/>
                <a:ea typeface="Verdana" panose="020B0604030504040204" pitchFamily="34" charset="0"/>
                <a:cs typeface="Verdana" panose="020B0604030504040204" pitchFamily="34" charset="0"/>
              </a:rPr>
              <a:t>ac</a:t>
            </a:r>
            <a:r>
              <a:rPr sz="1700" spc="5" dirty="0">
                <a:latin typeface="Verdana" panose="020B0604030504040204" pitchFamily="34" charset="0"/>
                <a:ea typeface="Verdana" panose="020B0604030504040204" pitchFamily="34" charset="0"/>
                <a:cs typeface="Verdana" panose="020B0604030504040204" pitchFamily="34" charset="0"/>
              </a:rPr>
              <a:t>i</a:t>
            </a:r>
            <a:r>
              <a:rPr sz="1700" spc="0" dirty="0">
                <a:latin typeface="Verdana" panose="020B0604030504040204" pitchFamily="34" charset="0"/>
                <a:ea typeface="Verdana" panose="020B0604030504040204" pitchFamily="34" charset="0"/>
                <a:cs typeface="Verdana" panose="020B0604030504040204" pitchFamily="34" charset="0"/>
              </a:rPr>
              <a:t>al</a:t>
            </a:r>
            <a:r>
              <a:rPr sz="1700" spc="-5" dirty="0">
                <a:latin typeface="Verdana" panose="020B0604030504040204" pitchFamily="34" charset="0"/>
                <a:ea typeface="Verdana" panose="020B0604030504040204" pitchFamily="34" charset="0"/>
                <a:cs typeface="Verdana" panose="020B0604030504040204" pitchFamily="34" charset="0"/>
              </a:rPr>
              <a:t> </a:t>
            </a:r>
            <a:r>
              <a:rPr sz="1700" spc="0" dirty="0">
                <a:latin typeface="Verdana" panose="020B0604030504040204" pitchFamily="34" charset="0"/>
                <a:ea typeface="Verdana" panose="020B0604030504040204" pitchFamily="34" charset="0"/>
                <a:cs typeface="Verdana" panose="020B0604030504040204" pitchFamily="34" charset="0"/>
              </a:rPr>
              <a:t>ex</a:t>
            </a:r>
            <a:r>
              <a:rPr sz="1700" spc="-10" dirty="0">
                <a:latin typeface="Verdana" panose="020B0604030504040204" pitchFamily="34" charset="0"/>
                <a:ea typeface="Verdana" panose="020B0604030504040204" pitchFamily="34" charset="0"/>
                <a:cs typeface="Verdana" panose="020B0604030504040204" pitchFamily="34" charset="0"/>
              </a:rPr>
              <a:t>p</a:t>
            </a:r>
            <a:r>
              <a:rPr sz="1700" spc="0" dirty="0">
                <a:latin typeface="Verdana" panose="020B0604030504040204" pitchFamily="34" charset="0"/>
                <a:ea typeface="Verdana" panose="020B0604030504040204" pitchFamily="34" charset="0"/>
                <a:cs typeface="Verdana" panose="020B0604030504040204" pitchFamily="34" charset="0"/>
              </a:rPr>
              <a:t>e</a:t>
            </a:r>
            <a:r>
              <a:rPr sz="1700" spc="-10" dirty="0">
                <a:latin typeface="Verdana" panose="020B0604030504040204" pitchFamily="34" charset="0"/>
                <a:ea typeface="Verdana" panose="020B0604030504040204" pitchFamily="34" charset="0"/>
                <a:cs typeface="Verdana" panose="020B0604030504040204" pitchFamily="34" charset="0"/>
              </a:rPr>
              <a:t>r</a:t>
            </a:r>
            <a:r>
              <a:rPr sz="1700" spc="5" dirty="0">
                <a:latin typeface="Verdana" panose="020B0604030504040204" pitchFamily="34" charset="0"/>
                <a:ea typeface="Verdana" panose="020B0604030504040204" pitchFamily="34" charset="0"/>
                <a:cs typeface="Verdana" panose="020B0604030504040204" pitchFamily="34" charset="0"/>
              </a:rPr>
              <a:t>i</a:t>
            </a:r>
            <a:r>
              <a:rPr sz="1700" spc="0" dirty="0">
                <a:latin typeface="Verdana" panose="020B0604030504040204" pitchFamily="34" charset="0"/>
                <a:ea typeface="Verdana" panose="020B0604030504040204" pitchFamily="34" charset="0"/>
                <a:cs typeface="Verdana" panose="020B0604030504040204" pitchFamily="34" charset="0"/>
              </a:rPr>
              <a:t>en</a:t>
            </a:r>
            <a:r>
              <a:rPr sz="1700" spc="-10" dirty="0">
                <a:latin typeface="Verdana" panose="020B0604030504040204" pitchFamily="34" charset="0"/>
                <a:ea typeface="Verdana" panose="020B0604030504040204" pitchFamily="34" charset="0"/>
                <a:cs typeface="Verdana" panose="020B0604030504040204" pitchFamily="34" charset="0"/>
              </a:rPr>
              <a:t>c</a:t>
            </a:r>
            <a:r>
              <a:rPr sz="1700" spc="0" dirty="0">
                <a:latin typeface="Verdana" panose="020B0604030504040204" pitchFamily="34" charset="0"/>
                <a:ea typeface="Verdana" panose="020B0604030504040204" pitchFamily="34" charset="0"/>
                <a:cs typeface="Verdana" panose="020B0604030504040204" pitchFamily="34" charset="0"/>
              </a:rPr>
              <a:t>e</a:t>
            </a:r>
            <a:r>
              <a:rPr sz="1700" spc="-10" dirty="0">
                <a:latin typeface="Verdana" panose="020B0604030504040204" pitchFamily="34" charset="0"/>
                <a:ea typeface="Verdana" panose="020B0604030504040204" pitchFamily="34" charset="0"/>
                <a:cs typeface="Verdana" panose="020B0604030504040204" pitchFamily="34" charset="0"/>
              </a:rPr>
              <a:t>s</a:t>
            </a:r>
            <a:r>
              <a:rPr sz="1700" spc="0" dirty="0">
                <a:latin typeface="Verdana" panose="020B0604030504040204" pitchFamily="34" charset="0"/>
                <a:ea typeface="Verdana" panose="020B0604030504040204" pitchFamily="34" charset="0"/>
                <a:cs typeface="Verdana" panose="020B0604030504040204" pitchFamily="34" charset="0"/>
              </a:rPr>
              <a:t>.</a:t>
            </a:r>
            <a:endParaRPr sz="1700" dirty="0">
              <a:latin typeface="Verdana" panose="020B0604030504040204" pitchFamily="34" charset="0"/>
              <a:ea typeface="Verdana" panose="020B0604030504040204" pitchFamily="34" charset="0"/>
              <a:cs typeface="Verdana" panose="020B0604030504040204" pitchFamily="34" charset="0"/>
            </a:endParaRPr>
          </a:p>
          <a:p>
            <a:pPr>
              <a:lnSpc>
                <a:spcPts val="550"/>
              </a:lnSpc>
              <a:spcBef>
                <a:spcPts val="4"/>
              </a:spcBef>
            </a:pPr>
            <a:endParaRPr sz="550" dirty="0"/>
          </a:p>
          <a:p>
            <a:pPr>
              <a:lnSpc>
                <a:spcPts val="1000"/>
              </a:lnSpc>
            </a:pPr>
            <a:endParaRPr sz="800" dirty="0"/>
          </a:p>
          <a:p>
            <a:pPr marL="91440">
              <a:lnSpc>
                <a:spcPct val="100000"/>
              </a:lnSpc>
            </a:pPr>
            <a:r>
              <a:rPr sz="1100" dirty="0">
                <a:latin typeface="Verdana"/>
                <a:cs typeface="Verdana"/>
              </a:rPr>
              <a:t>* </a:t>
            </a:r>
            <a:r>
              <a:rPr sz="1100" spc="-5" dirty="0">
                <a:latin typeface="Verdana"/>
                <a:cs typeface="Verdana"/>
              </a:rPr>
              <a:t> </a:t>
            </a:r>
            <a:r>
              <a:rPr sz="1100" spc="0" dirty="0">
                <a:latin typeface="Verdana"/>
                <a:cs typeface="Verdana"/>
              </a:rPr>
              <a:t>Sou</a:t>
            </a:r>
            <a:r>
              <a:rPr sz="1100" spc="-5" dirty="0">
                <a:latin typeface="Verdana"/>
                <a:cs typeface="Verdana"/>
              </a:rPr>
              <a:t>r</a:t>
            </a:r>
            <a:r>
              <a:rPr sz="1100" spc="0" dirty="0">
                <a:latin typeface="Verdana"/>
                <a:cs typeface="Verdana"/>
              </a:rPr>
              <a:t>ces:</a:t>
            </a:r>
            <a:r>
              <a:rPr sz="1100" spc="-25" dirty="0">
                <a:latin typeface="Verdana"/>
                <a:cs typeface="Verdana"/>
              </a:rPr>
              <a:t> </a:t>
            </a:r>
            <a:r>
              <a:rPr sz="1100" spc="0" dirty="0">
                <a:latin typeface="Verdana"/>
                <a:cs typeface="Verdana"/>
              </a:rPr>
              <a:t>L</a:t>
            </a:r>
            <a:r>
              <a:rPr sz="1100" spc="-10" dirty="0">
                <a:latin typeface="Verdana"/>
                <a:cs typeface="Verdana"/>
              </a:rPr>
              <a:t>a</a:t>
            </a:r>
            <a:r>
              <a:rPr sz="1100" spc="-5" dirty="0">
                <a:latin typeface="Verdana"/>
                <a:cs typeface="Verdana"/>
              </a:rPr>
              <a:t>d</a:t>
            </a:r>
            <a:r>
              <a:rPr sz="1100" spc="0" dirty="0">
                <a:latin typeface="Verdana"/>
                <a:cs typeface="Verdana"/>
              </a:rPr>
              <a:t>son-B</a:t>
            </a:r>
            <a:r>
              <a:rPr sz="1100" spc="-20" dirty="0">
                <a:latin typeface="Verdana"/>
                <a:cs typeface="Verdana"/>
              </a:rPr>
              <a:t>i</a:t>
            </a:r>
            <a:r>
              <a:rPr sz="1100" spc="-15" dirty="0">
                <a:latin typeface="Verdana"/>
                <a:cs typeface="Verdana"/>
              </a:rPr>
              <a:t>lli</a:t>
            </a:r>
            <a:r>
              <a:rPr sz="1100" spc="0" dirty="0">
                <a:latin typeface="Verdana"/>
                <a:cs typeface="Verdana"/>
              </a:rPr>
              <a:t>n</a:t>
            </a:r>
            <a:r>
              <a:rPr sz="1100" spc="-10" dirty="0">
                <a:latin typeface="Verdana"/>
                <a:cs typeface="Verdana"/>
              </a:rPr>
              <a:t>g</a:t>
            </a:r>
            <a:r>
              <a:rPr sz="1100" spc="0" dirty="0">
                <a:latin typeface="Verdana"/>
                <a:cs typeface="Verdana"/>
              </a:rPr>
              <a:t>s</a:t>
            </a:r>
            <a:r>
              <a:rPr sz="1100" spc="55" dirty="0">
                <a:latin typeface="Verdana"/>
                <a:cs typeface="Verdana"/>
              </a:rPr>
              <a:t> </a:t>
            </a:r>
            <a:r>
              <a:rPr sz="1100" spc="0" dirty="0">
                <a:latin typeface="Verdana"/>
                <a:cs typeface="Verdana"/>
              </a:rPr>
              <a:t>(</a:t>
            </a:r>
            <a:r>
              <a:rPr sz="1100" spc="-5" dirty="0">
                <a:latin typeface="Verdana"/>
                <a:cs typeface="Verdana"/>
              </a:rPr>
              <a:t>2</a:t>
            </a:r>
            <a:r>
              <a:rPr sz="1100" spc="-10" dirty="0">
                <a:latin typeface="Verdana"/>
                <a:cs typeface="Verdana"/>
              </a:rPr>
              <a:t>00</a:t>
            </a:r>
            <a:r>
              <a:rPr sz="1100" spc="0" dirty="0">
                <a:latin typeface="Verdana"/>
                <a:cs typeface="Verdana"/>
              </a:rPr>
              <a:t>9 </a:t>
            </a:r>
            <a:r>
              <a:rPr sz="1100" spc="-5" dirty="0">
                <a:latin typeface="Verdana"/>
                <a:cs typeface="Verdana"/>
              </a:rPr>
              <a:t>a</a:t>
            </a:r>
            <a:r>
              <a:rPr sz="1100" spc="0" dirty="0">
                <a:latin typeface="Verdana"/>
                <a:cs typeface="Verdana"/>
              </a:rPr>
              <a:t>nd </a:t>
            </a:r>
            <a:r>
              <a:rPr sz="1100" spc="-10" dirty="0">
                <a:latin typeface="Verdana"/>
                <a:cs typeface="Verdana"/>
              </a:rPr>
              <a:t>1994</a:t>
            </a:r>
            <a:r>
              <a:rPr sz="1100" spc="0" dirty="0">
                <a:latin typeface="Verdana"/>
                <a:cs typeface="Verdana"/>
              </a:rPr>
              <a:t>,</a:t>
            </a:r>
            <a:r>
              <a:rPr sz="1100" spc="15" dirty="0">
                <a:latin typeface="Verdana"/>
                <a:cs typeface="Verdana"/>
              </a:rPr>
              <a:t> </a:t>
            </a:r>
            <a:r>
              <a:rPr sz="1100" spc="-5" dirty="0">
                <a:latin typeface="Verdana"/>
                <a:cs typeface="Verdana"/>
              </a:rPr>
              <a:t>p</a:t>
            </a:r>
            <a:r>
              <a:rPr sz="1100" spc="0" dirty="0">
                <a:latin typeface="Verdana"/>
                <a:cs typeface="Verdana"/>
              </a:rPr>
              <a:t>. </a:t>
            </a:r>
            <a:r>
              <a:rPr sz="1100" spc="-10" dirty="0">
                <a:latin typeface="Verdana"/>
                <a:cs typeface="Verdana"/>
              </a:rPr>
              <a:t>382</a:t>
            </a:r>
            <a:r>
              <a:rPr sz="1100" spc="0" dirty="0">
                <a:latin typeface="Verdana"/>
                <a:cs typeface="Verdana"/>
              </a:rPr>
              <a:t>), K.</a:t>
            </a:r>
            <a:r>
              <a:rPr sz="1100" spc="-10" dirty="0">
                <a:latin typeface="Verdana"/>
                <a:cs typeface="Verdana"/>
              </a:rPr>
              <a:t> </a:t>
            </a:r>
            <a:r>
              <a:rPr sz="1100" spc="0" dirty="0">
                <a:latin typeface="Verdana"/>
                <a:cs typeface="Verdana"/>
              </a:rPr>
              <a:t>Raja</a:t>
            </a:r>
            <a:r>
              <a:rPr sz="1100" spc="-10" dirty="0">
                <a:latin typeface="Verdana"/>
                <a:cs typeface="Verdana"/>
              </a:rPr>
              <a:t>g</a:t>
            </a:r>
            <a:r>
              <a:rPr sz="1100" spc="0" dirty="0">
                <a:latin typeface="Verdana"/>
                <a:cs typeface="Verdana"/>
              </a:rPr>
              <a:t>op</a:t>
            </a:r>
            <a:r>
              <a:rPr sz="1100" spc="-5" dirty="0">
                <a:latin typeface="Verdana"/>
                <a:cs typeface="Verdana"/>
              </a:rPr>
              <a:t>a</a:t>
            </a:r>
            <a:r>
              <a:rPr sz="1100" spc="-15" dirty="0">
                <a:latin typeface="Verdana"/>
                <a:cs typeface="Verdana"/>
              </a:rPr>
              <a:t>l</a:t>
            </a:r>
            <a:r>
              <a:rPr sz="1100" spc="0" dirty="0">
                <a:latin typeface="Verdana"/>
                <a:cs typeface="Verdana"/>
              </a:rPr>
              <a:t>, C</a:t>
            </a:r>
            <a:r>
              <a:rPr sz="1100" spc="-10" dirty="0">
                <a:latin typeface="Verdana"/>
                <a:cs typeface="Verdana"/>
              </a:rPr>
              <a:t>r</a:t>
            </a:r>
            <a:r>
              <a:rPr sz="1100" spc="0" dirty="0">
                <a:latin typeface="Verdana"/>
                <a:cs typeface="Verdana"/>
              </a:rPr>
              <a:t>ea</a:t>
            </a:r>
            <a:r>
              <a:rPr sz="1100" spc="-5" dirty="0">
                <a:latin typeface="Verdana"/>
                <a:cs typeface="Verdana"/>
              </a:rPr>
              <a:t>t</a:t>
            </a:r>
            <a:r>
              <a:rPr sz="1100" spc="0" dirty="0">
                <a:latin typeface="Verdana"/>
                <a:cs typeface="Verdana"/>
              </a:rPr>
              <a:t>e S</a:t>
            </a:r>
            <a:r>
              <a:rPr sz="1100" spc="-5" dirty="0">
                <a:latin typeface="Verdana"/>
                <a:cs typeface="Verdana"/>
              </a:rPr>
              <a:t>u</a:t>
            </a:r>
            <a:r>
              <a:rPr sz="1100" spc="0" dirty="0">
                <a:latin typeface="Verdana"/>
                <a:cs typeface="Verdana"/>
              </a:rPr>
              <a:t>ccess!</a:t>
            </a:r>
            <a:r>
              <a:rPr sz="1100" spc="-20" dirty="0">
                <a:latin typeface="Verdana"/>
                <a:cs typeface="Verdana"/>
              </a:rPr>
              <a:t> </a:t>
            </a:r>
            <a:r>
              <a:rPr sz="1100" spc="0" dirty="0">
                <a:latin typeface="Verdana"/>
                <a:cs typeface="Verdana"/>
              </a:rPr>
              <a:t>(Ju</a:t>
            </a:r>
            <a:r>
              <a:rPr sz="1100" spc="-20" dirty="0">
                <a:latin typeface="Verdana"/>
                <a:cs typeface="Verdana"/>
              </a:rPr>
              <a:t>l</a:t>
            </a:r>
            <a:r>
              <a:rPr sz="1100" spc="0" dirty="0">
                <a:latin typeface="Verdana"/>
                <a:cs typeface="Verdana"/>
              </a:rPr>
              <a:t>y </a:t>
            </a:r>
            <a:r>
              <a:rPr sz="1100" spc="-10" dirty="0">
                <a:latin typeface="Verdana"/>
                <a:cs typeface="Verdana"/>
              </a:rPr>
              <a:t>27</a:t>
            </a:r>
            <a:r>
              <a:rPr sz="1100" spc="0" dirty="0">
                <a:latin typeface="Verdana"/>
                <a:cs typeface="Verdana"/>
              </a:rPr>
              <a:t>, </a:t>
            </a:r>
            <a:r>
              <a:rPr sz="1100" spc="-10" dirty="0">
                <a:latin typeface="Verdana"/>
                <a:cs typeface="Verdana"/>
              </a:rPr>
              <a:t>2017</a:t>
            </a:r>
            <a:r>
              <a:rPr sz="1100" spc="0" dirty="0">
                <a:latin typeface="Verdana"/>
                <a:cs typeface="Verdana"/>
              </a:rPr>
              <a:t>),</a:t>
            </a:r>
            <a:r>
              <a:rPr sz="1100" spc="35" dirty="0">
                <a:latin typeface="Verdana"/>
                <a:cs typeface="Verdana"/>
              </a:rPr>
              <a:t> </a:t>
            </a:r>
            <a:r>
              <a:rPr sz="1100" spc="0" dirty="0">
                <a:latin typeface="Verdana"/>
                <a:cs typeface="Verdana"/>
              </a:rPr>
              <a:t>Ace</a:t>
            </a:r>
            <a:r>
              <a:rPr sz="1100" spc="-10" dirty="0">
                <a:latin typeface="Verdana"/>
                <a:cs typeface="Verdana"/>
              </a:rPr>
              <a:t>v</a:t>
            </a:r>
            <a:r>
              <a:rPr sz="1100" spc="0" dirty="0">
                <a:latin typeface="Verdana"/>
                <a:cs typeface="Verdana"/>
              </a:rPr>
              <a:t>es,</a:t>
            </a:r>
            <a:endParaRPr sz="1100" dirty="0">
              <a:latin typeface="Verdana"/>
              <a:cs typeface="Verdana"/>
            </a:endParaRPr>
          </a:p>
        </p:txBody>
      </p:sp>
      <p:sp>
        <p:nvSpPr>
          <p:cNvPr id="6" name="Rectangle 5"/>
          <p:cNvSpPr/>
          <p:nvPr/>
        </p:nvSpPr>
        <p:spPr>
          <a:xfrm>
            <a:off x="0" y="1080"/>
            <a:ext cx="9144000" cy="129614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496" y="395953"/>
            <a:ext cx="9108504" cy="553998"/>
          </a:xfrm>
          <a:prstGeom prst="rect">
            <a:avLst/>
          </a:prstGeom>
          <a:noFill/>
        </p:spPr>
        <p:txBody>
          <a:bodyPr wrap="square" rtlCol="0">
            <a:spAutoFit/>
          </a:bodyPr>
          <a:lstStyle/>
          <a:p>
            <a:pPr algn="ct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CULTURAL RESPONSIVENESS</a:t>
            </a:r>
          </a:p>
        </p:txBody>
      </p:sp>
      <p:pic>
        <p:nvPicPr>
          <p:cNvPr id="8" name="Picture 7">
            <a:extLst>
              <a:ext uri="{FF2B5EF4-FFF2-40B4-BE49-F238E27FC236}">
                <a16:creationId xmlns:a16="http://schemas.microsoft.com/office/drawing/2014/main" id="{0FCEEDB9-8A74-449B-9F75-0A98101245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3816" y="1535766"/>
            <a:ext cx="1958301" cy="1468726"/>
          </a:xfrm>
          <a:prstGeom prst="rect">
            <a:avLst/>
          </a:prstGeom>
        </p:spPr>
      </p:pic>
    </p:spTree>
    <p:extLst>
      <p:ext uri="{BB962C8B-B14F-4D97-AF65-F5344CB8AC3E}">
        <p14:creationId xmlns:p14="http://schemas.microsoft.com/office/powerpoint/2010/main" val="2053389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128395">
              <a:lnSpc>
                <a:spcPct val="100000"/>
              </a:lnSpc>
            </a:pPr>
            <a:r>
              <a:rPr sz="3200" dirty="0">
                <a:solidFill>
                  <a:srgbClr val="FFFFFF"/>
                </a:solidFill>
                <a:latin typeface="Verdana"/>
                <a:cs typeface="Verdana"/>
              </a:rPr>
              <a:t>C</a:t>
            </a:r>
            <a:r>
              <a:rPr sz="3200" spc="-15" dirty="0">
                <a:solidFill>
                  <a:srgbClr val="FFFFFF"/>
                </a:solidFill>
                <a:latin typeface="Verdana"/>
                <a:cs typeface="Verdana"/>
              </a:rPr>
              <a:t>U</a:t>
            </a:r>
            <a:r>
              <a:rPr sz="3200" spc="-260" dirty="0">
                <a:solidFill>
                  <a:srgbClr val="FFFFFF"/>
                </a:solidFill>
                <a:latin typeface="Verdana"/>
                <a:cs typeface="Verdana"/>
              </a:rPr>
              <a:t>L</a:t>
            </a:r>
            <a:r>
              <a:rPr sz="3200" spc="0" dirty="0">
                <a:solidFill>
                  <a:srgbClr val="FFFFFF"/>
                </a:solidFill>
                <a:latin typeface="Verdana"/>
                <a:cs typeface="Verdana"/>
              </a:rPr>
              <a:t>TUR</a:t>
            </a:r>
            <a:r>
              <a:rPr sz="3200" spc="5" dirty="0">
                <a:solidFill>
                  <a:srgbClr val="FFFFFF"/>
                </a:solidFill>
                <a:latin typeface="Verdana"/>
                <a:cs typeface="Verdana"/>
              </a:rPr>
              <a:t>A</a:t>
            </a:r>
            <a:r>
              <a:rPr sz="3200" spc="0" dirty="0">
                <a:solidFill>
                  <a:srgbClr val="FFFFFF"/>
                </a:solidFill>
                <a:latin typeface="Verdana"/>
                <a:cs typeface="Verdana"/>
              </a:rPr>
              <a:t>L</a:t>
            </a:r>
            <a:r>
              <a:rPr sz="3200" spc="-20" dirty="0">
                <a:solidFill>
                  <a:srgbClr val="FFFFFF"/>
                </a:solidFill>
                <a:latin typeface="Verdana"/>
                <a:cs typeface="Verdana"/>
              </a:rPr>
              <a:t> </a:t>
            </a:r>
            <a:r>
              <a:rPr sz="3200" spc="0" dirty="0">
                <a:solidFill>
                  <a:srgbClr val="FFFFFF"/>
                </a:solidFill>
                <a:latin typeface="Verdana"/>
                <a:cs typeface="Verdana"/>
              </a:rPr>
              <a:t>RE</a:t>
            </a:r>
            <a:r>
              <a:rPr sz="3200" spc="5" dirty="0">
                <a:solidFill>
                  <a:srgbClr val="FFFFFF"/>
                </a:solidFill>
                <a:latin typeface="Verdana"/>
                <a:cs typeface="Verdana"/>
              </a:rPr>
              <a:t>S</a:t>
            </a:r>
            <a:r>
              <a:rPr sz="3200" spc="0" dirty="0">
                <a:solidFill>
                  <a:srgbClr val="FFFFFF"/>
                </a:solidFill>
                <a:latin typeface="Verdana"/>
                <a:cs typeface="Verdana"/>
              </a:rPr>
              <a:t>PONSIVE</a:t>
            </a:r>
            <a:r>
              <a:rPr sz="3200" spc="10" dirty="0">
                <a:solidFill>
                  <a:srgbClr val="FFFFFF"/>
                </a:solidFill>
                <a:latin typeface="Verdana"/>
                <a:cs typeface="Verdana"/>
              </a:rPr>
              <a:t>N</a:t>
            </a:r>
            <a:r>
              <a:rPr sz="3200" spc="0" dirty="0">
                <a:solidFill>
                  <a:srgbClr val="FFFFFF"/>
                </a:solidFill>
                <a:latin typeface="Verdana"/>
                <a:cs typeface="Verdana"/>
              </a:rPr>
              <a:t>E</a:t>
            </a:r>
            <a:r>
              <a:rPr sz="3200" spc="-45" dirty="0">
                <a:solidFill>
                  <a:srgbClr val="FFFFFF"/>
                </a:solidFill>
                <a:latin typeface="Verdana"/>
                <a:cs typeface="Verdana"/>
              </a:rPr>
              <a:t>S</a:t>
            </a:r>
            <a:r>
              <a:rPr sz="3200" spc="0" dirty="0">
                <a:solidFill>
                  <a:srgbClr val="FFFFFF"/>
                </a:solidFill>
                <a:latin typeface="Verdana"/>
                <a:cs typeface="Verdana"/>
              </a:rPr>
              <a:t>S</a:t>
            </a:r>
            <a:endParaRPr sz="3200" dirty="0">
              <a:latin typeface="Verdana"/>
              <a:cs typeface="Verdana"/>
            </a:endParaRPr>
          </a:p>
        </p:txBody>
      </p:sp>
      <p:sp>
        <p:nvSpPr>
          <p:cNvPr id="5" name="object 5"/>
          <p:cNvSpPr txBox="1">
            <a:spLocks noGrp="1"/>
          </p:cNvSpPr>
          <p:nvPr>
            <p:ph type="sldNum" sz="quarter" idx="4294967295"/>
          </p:nvPr>
        </p:nvSpPr>
        <p:spPr>
          <a:xfrm>
            <a:off x="8611107" y="6414820"/>
            <a:ext cx="193523" cy="289458"/>
          </a:xfrm>
          <a:prstGeom prst="rect">
            <a:avLst/>
          </a:prstGeom>
        </p:spPr>
        <p:txBody>
          <a:bodyPr vert="horz" wrap="square" lIns="0" tIns="86258" rIns="0" bIns="0" rtlCol="0">
            <a:noAutofit/>
          </a:bodyPr>
          <a:lstStyle/>
          <a:p>
            <a:pPr marL="25400">
              <a:lnSpc>
                <a:spcPct val="100000"/>
              </a:lnSpc>
            </a:pPr>
            <a:fld id="{81D60167-4931-47E6-BA6A-407CBD079E47}" type="slidenum">
              <a:rPr sz="1200" spc="-10" dirty="0" smtClean="0">
                <a:solidFill>
                  <a:srgbClr val="888888"/>
                </a:solidFill>
                <a:latin typeface="Calibri"/>
                <a:cs typeface="Calibri"/>
              </a:rPr>
              <a:t>12</a:t>
            </a:fld>
            <a:endParaRPr sz="1200">
              <a:latin typeface="Calibri"/>
              <a:cs typeface="Calibri"/>
            </a:endParaRPr>
          </a:p>
        </p:txBody>
      </p:sp>
      <p:sp>
        <p:nvSpPr>
          <p:cNvPr id="3" name="object 3"/>
          <p:cNvSpPr txBox="1"/>
          <p:nvPr/>
        </p:nvSpPr>
        <p:spPr>
          <a:xfrm>
            <a:off x="251520" y="1841231"/>
            <a:ext cx="8784976" cy="4324073"/>
          </a:xfrm>
          <a:prstGeom prst="rect">
            <a:avLst/>
          </a:prstGeom>
        </p:spPr>
        <p:txBody>
          <a:bodyPr vert="horz" wrap="square" lIns="0" tIns="0" rIns="0" bIns="0" rtlCol="0">
            <a:noAutofit/>
          </a:bodyPr>
          <a:lstStyle/>
          <a:p>
            <a:pPr marL="12700" marR="819150">
              <a:lnSpc>
                <a:spcPct val="100000"/>
              </a:lnSpc>
            </a:pPr>
            <a:r>
              <a:rPr lang="en-US" spc="-10" dirty="0">
                <a:latin typeface="Verdana" panose="020B0604030504040204" pitchFamily="34" charset="0"/>
                <a:ea typeface="Verdana" panose="020B0604030504040204" pitchFamily="34" charset="0"/>
                <a:cs typeface="Verdana" panose="020B0604030504040204" pitchFamily="34" charset="0"/>
              </a:rPr>
              <a:t>A fuller description (with guiding principles) was developed by </a:t>
            </a:r>
            <a:r>
              <a:rPr lang="en-US" i="1" spc="-10" dirty="0">
                <a:latin typeface="Verdana" panose="020B0604030504040204" pitchFamily="34" charset="0"/>
                <a:ea typeface="Verdana" panose="020B0604030504040204" pitchFamily="34" charset="0"/>
                <a:cs typeface="Verdana" panose="020B0604030504040204" pitchFamily="34" charset="0"/>
              </a:rPr>
              <a:t>MCEAP</a:t>
            </a:r>
            <a:r>
              <a:rPr lang="en-US" spc="-10" dirty="0">
                <a:latin typeface="Verdana" panose="020B0604030504040204" pitchFamily="34" charset="0"/>
                <a:ea typeface="Verdana" panose="020B0604030504040204" pitchFamily="34" charset="0"/>
                <a:cs typeface="Verdana" panose="020B0604030504040204" pitchFamily="34" charset="0"/>
              </a:rPr>
              <a:t>, presented to the NYS Board of Regents on December 12, 2017 and is found on pages 36-42 at the following link. </a:t>
            </a:r>
          </a:p>
          <a:p>
            <a:pPr marL="12700" marR="819150">
              <a:lnSpc>
                <a:spcPct val="100000"/>
              </a:lnSpc>
            </a:pPr>
            <a:endParaRPr lang="en-US" spc="-10" dirty="0">
              <a:latin typeface="Verdana" panose="020B0604030504040204" pitchFamily="34" charset="0"/>
              <a:ea typeface="Verdana" panose="020B0604030504040204" pitchFamily="34" charset="0"/>
              <a:cs typeface="Verdana" panose="020B0604030504040204" pitchFamily="34" charset="0"/>
            </a:endParaRPr>
          </a:p>
          <a:p>
            <a:pPr marL="12700" marR="819150">
              <a:lnSpc>
                <a:spcPct val="100000"/>
              </a:lnSpc>
            </a:pPr>
            <a:r>
              <a:rPr lang="en-US" spc="-10" dirty="0">
                <a:latin typeface="Verdana" panose="020B0604030504040204" pitchFamily="34" charset="0"/>
                <a:ea typeface="Verdana" panose="020B0604030504040204" pitchFamily="34" charset="0"/>
                <a:cs typeface="Verdana" panose="020B0604030504040204" pitchFamily="34" charset="0"/>
              </a:rPr>
              <a:t>https://www.regents.nysed.gov/common/regents/files/1217hea1.pdf</a:t>
            </a:r>
            <a:endParaRPr dirty="0">
              <a:latin typeface="Verdana" panose="020B0604030504040204" pitchFamily="34" charset="0"/>
              <a:ea typeface="Verdana" panose="020B0604030504040204" pitchFamily="34" charset="0"/>
              <a:cs typeface="Verdana" panose="020B0604030504040204" pitchFamily="34" charset="0"/>
            </a:endParaRPr>
          </a:p>
          <a:p>
            <a:pPr>
              <a:lnSpc>
                <a:spcPts val="1000"/>
              </a:lnSpc>
            </a:pPr>
            <a:endParaRPr lang="en-US" dirty="0">
              <a:latin typeface="Verdana" panose="020B0604030504040204" pitchFamily="34" charset="0"/>
              <a:ea typeface="Verdana" panose="020B0604030504040204" pitchFamily="34" charset="0"/>
              <a:cs typeface="Verdana" panose="020B0604030504040204" pitchFamily="34" charset="0"/>
            </a:endParaRPr>
          </a:p>
          <a:p>
            <a:pPr>
              <a:lnSpc>
                <a:spcPts val="1000"/>
              </a:lnSpc>
            </a:pPr>
            <a:endParaRPr lang="en-US" dirty="0">
              <a:latin typeface="Verdana" panose="020B0604030504040204" pitchFamily="34" charset="0"/>
              <a:ea typeface="Verdana" panose="020B0604030504040204" pitchFamily="34" charset="0"/>
              <a:cs typeface="Verdana" panose="020B0604030504040204" pitchFamily="34" charset="0"/>
            </a:endParaRPr>
          </a:p>
          <a:p>
            <a:r>
              <a:rPr lang="en-US" i="1" dirty="0">
                <a:latin typeface="Verdana" panose="020B0604030504040204" pitchFamily="34" charset="0"/>
                <a:ea typeface="Verdana" panose="020B0604030504040204" pitchFamily="34" charset="0"/>
                <a:cs typeface="Verdana" panose="020B0604030504040204" pitchFamily="34" charset="0"/>
              </a:rPr>
              <a:t>MCEAP</a:t>
            </a:r>
            <a:r>
              <a:rPr lang="en-US" dirty="0">
                <a:latin typeface="Verdana" panose="020B0604030504040204" pitchFamily="34" charset="0"/>
                <a:ea typeface="Verdana" panose="020B0604030504040204" pitchFamily="34" charset="0"/>
                <a:cs typeface="Verdana" panose="020B0604030504040204" pitchFamily="34" charset="0"/>
              </a:rPr>
              <a:t> proposed a thoughtful modification the concept of cultural responsiveness.  As </a:t>
            </a:r>
            <a:r>
              <a:rPr lang="en-US" i="1" dirty="0">
                <a:latin typeface="Verdana" panose="020B0604030504040204" pitchFamily="34" charset="0"/>
                <a:ea typeface="Verdana" panose="020B0604030504040204" pitchFamily="34" charset="0"/>
                <a:cs typeface="Verdana" panose="020B0604030504040204" pitchFamily="34" charset="0"/>
              </a:rPr>
              <a:t>MCEAP</a:t>
            </a:r>
            <a:r>
              <a:rPr lang="en-US" dirty="0">
                <a:latin typeface="Verdana" panose="020B0604030504040204" pitchFamily="34" charset="0"/>
                <a:ea typeface="Verdana" panose="020B0604030504040204" pitchFamily="34" charset="0"/>
                <a:cs typeface="Verdana" panose="020B0604030504040204" pitchFamily="34" charset="0"/>
              </a:rPr>
              <a:t> describes, it “goes beyond cultural responsiveness to promote leadership that enacts cultural proficiency.” </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Calling for a proposed revision of Standard 3 (“Equity and Cultural Proficiency”), </a:t>
            </a:r>
            <a:r>
              <a:rPr lang="en-US" i="1" dirty="0">
                <a:latin typeface="Verdana" panose="020B0604030504040204" pitchFamily="34" charset="0"/>
                <a:ea typeface="Verdana" panose="020B0604030504040204" pitchFamily="34" charset="0"/>
                <a:cs typeface="Verdana" panose="020B0604030504040204" pitchFamily="34" charset="0"/>
              </a:rPr>
              <a:t>MCEAP</a:t>
            </a:r>
            <a:r>
              <a:rPr lang="en-US" dirty="0">
                <a:latin typeface="Verdana" panose="020B0604030504040204" pitchFamily="34" charset="0"/>
                <a:ea typeface="Verdana" panose="020B0604030504040204" pitchFamily="34" charset="0"/>
                <a:cs typeface="Verdana" panose="020B0604030504040204" pitchFamily="34" charset="0"/>
              </a:rPr>
              <a:t> proposed the following phrasing.</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“Effective educational leaders strive for equity of educational opportunity and culturally proficient practices to promote each student’s academic success and well being.”</a:t>
            </a:r>
          </a:p>
          <a:p>
            <a:endParaRPr lang="en-US" dirty="0">
              <a:latin typeface="Verdana" panose="020B0604030504040204" pitchFamily="34" charset="0"/>
              <a:ea typeface="Verdana" panose="020B0604030504040204" pitchFamily="34" charset="0"/>
              <a:cs typeface="Verdana" panose="020B0604030504040204" pitchFamily="34" charset="0"/>
            </a:endParaRPr>
          </a:p>
          <a:p>
            <a:pPr>
              <a:lnSpc>
                <a:spcPts val="1000"/>
              </a:lnSpc>
            </a:pPr>
            <a:endParaRPr dirty="0">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p:cNvSpPr/>
          <p:nvPr/>
        </p:nvSpPr>
        <p:spPr>
          <a:xfrm>
            <a:off x="0" y="1080"/>
            <a:ext cx="9144000" cy="129614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496" y="395953"/>
            <a:ext cx="9108504" cy="553998"/>
          </a:xfrm>
          <a:prstGeom prst="rect">
            <a:avLst/>
          </a:prstGeom>
          <a:noFill/>
        </p:spPr>
        <p:txBody>
          <a:bodyPr wrap="square" rtlCol="0">
            <a:spAutoFit/>
          </a:bodyPr>
          <a:lstStyle/>
          <a:p>
            <a:pPr algn="ct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CULTURAL RESPONSIVENESS</a:t>
            </a:r>
          </a:p>
        </p:txBody>
      </p:sp>
    </p:spTree>
    <p:extLst>
      <p:ext uri="{BB962C8B-B14F-4D97-AF65-F5344CB8AC3E}">
        <p14:creationId xmlns:p14="http://schemas.microsoft.com/office/powerpoint/2010/main" val="960309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26876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746" name="Rectangle 2"/>
          <p:cNvSpPr>
            <a:spLocks noGrp="1" noChangeArrowheads="1"/>
          </p:cNvSpPr>
          <p:nvPr>
            <p:ph type="title"/>
          </p:nvPr>
        </p:nvSpPr>
        <p:spPr>
          <a:xfrm>
            <a:off x="0" y="0"/>
            <a:ext cx="9144000" cy="1143000"/>
          </a:xfrm>
        </p:spPr>
        <p:txBody>
          <a:bodyPr>
            <a:noAutofit/>
          </a:bodyPr>
          <a:lstStyle/>
          <a:p>
            <a:pPr>
              <a:lnSpc>
                <a:spcPct val="120000"/>
              </a:lnSpc>
            </a:pPr>
            <a:r>
              <a:rPr lang="en-US" sz="3000" cap="all" dirty="0">
                <a:solidFill>
                  <a:schemeClr val="bg1"/>
                </a:solidFill>
                <a:latin typeface="Verdana" pitchFamily="34" charset="0"/>
              </a:rPr>
              <a:t>Purpose:  Where this journey began</a:t>
            </a:r>
          </a:p>
        </p:txBody>
      </p:sp>
      <p:sp>
        <p:nvSpPr>
          <p:cNvPr id="287747" name="Text Box 3"/>
          <p:cNvSpPr txBox="1">
            <a:spLocks noChangeArrowheads="1"/>
          </p:cNvSpPr>
          <p:nvPr/>
        </p:nvSpPr>
        <p:spPr bwMode="auto">
          <a:xfrm>
            <a:off x="160394" y="2636912"/>
            <a:ext cx="878032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654175" indent="-1654175">
              <a:defRPr sz="2400">
                <a:solidFill>
                  <a:schemeClr val="tx1"/>
                </a:solidFill>
                <a:latin typeface="Times New Roman" pitchFamily="18" charset="0"/>
              </a:defRPr>
            </a:lvl1pPr>
            <a:lvl2pPr marL="1768475">
              <a:defRPr sz="2400">
                <a:solidFill>
                  <a:schemeClr val="tx1"/>
                </a:solidFill>
                <a:latin typeface="Times New Roman" pitchFamily="18" charset="0"/>
              </a:defRPr>
            </a:lvl2pPr>
            <a:lvl3pPr marL="1882775">
              <a:defRPr sz="2400">
                <a:solidFill>
                  <a:schemeClr val="tx1"/>
                </a:solidFill>
                <a:latin typeface="Times New Roman" pitchFamily="18" charset="0"/>
              </a:defRPr>
            </a:lvl3pPr>
            <a:lvl4pPr marL="1997075">
              <a:defRPr sz="2400">
                <a:solidFill>
                  <a:schemeClr val="tx1"/>
                </a:solidFill>
                <a:latin typeface="Times New Roman" pitchFamily="18" charset="0"/>
              </a:defRPr>
            </a:lvl4pPr>
            <a:lvl5pPr marL="2111375">
              <a:defRPr sz="2400">
                <a:solidFill>
                  <a:schemeClr val="tx1"/>
                </a:solidFill>
                <a:latin typeface="Times New Roman" pitchFamily="18" charset="0"/>
              </a:defRPr>
            </a:lvl5pPr>
            <a:lvl6pPr marL="2568575" eaLnBrk="0" fontAlgn="base" hangingPunct="0">
              <a:spcBef>
                <a:spcPct val="0"/>
              </a:spcBef>
              <a:spcAft>
                <a:spcPct val="0"/>
              </a:spcAft>
              <a:defRPr sz="2400">
                <a:solidFill>
                  <a:schemeClr val="tx1"/>
                </a:solidFill>
                <a:latin typeface="Times New Roman" pitchFamily="18" charset="0"/>
              </a:defRPr>
            </a:lvl6pPr>
            <a:lvl7pPr marL="3025775" eaLnBrk="0" fontAlgn="base" hangingPunct="0">
              <a:spcBef>
                <a:spcPct val="0"/>
              </a:spcBef>
              <a:spcAft>
                <a:spcPct val="0"/>
              </a:spcAft>
              <a:defRPr sz="2400">
                <a:solidFill>
                  <a:schemeClr val="tx1"/>
                </a:solidFill>
                <a:latin typeface="Times New Roman" pitchFamily="18" charset="0"/>
              </a:defRPr>
            </a:lvl7pPr>
            <a:lvl8pPr marL="3482975" eaLnBrk="0" fontAlgn="base" hangingPunct="0">
              <a:spcBef>
                <a:spcPct val="0"/>
              </a:spcBef>
              <a:spcAft>
                <a:spcPct val="0"/>
              </a:spcAft>
              <a:defRPr sz="2400">
                <a:solidFill>
                  <a:schemeClr val="tx1"/>
                </a:solidFill>
                <a:latin typeface="Times New Roman" pitchFamily="18" charset="0"/>
              </a:defRPr>
            </a:lvl8pPr>
            <a:lvl9pPr marL="3940175" eaLnBrk="0" fontAlgn="base" hangingPunct="0">
              <a:spcBef>
                <a:spcPct val="0"/>
              </a:spcBef>
              <a:spcAft>
                <a:spcPct val="0"/>
              </a:spcAft>
              <a:defRPr sz="2400">
                <a:solidFill>
                  <a:schemeClr val="tx1"/>
                </a:solidFill>
                <a:latin typeface="Times New Roman" pitchFamily="18" charset="0"/>
              </a:defRPr>
            </a:lvl9pPr>
          </a:lstStyle>
          <a:p>
            <a:pPr marL="7938" indent="-7938"/>
            <a:r>
              <a:rPr lang="en-US" sz="1800" dirty="0">
                <a:latin typeface="Verdana" panose="020B0604030504040204" pitchFamily="34" charset="0"/>
                <a:ea typeface="Verdana" panose="020B0604030504040204" pitchFamily="34" charset="0"/>
                <a:cs typeface="Verdana" panose="020B0604030504040204" pitchFamily="34" charset="0"/>
              </a:rPr>
              <a:t>In Fall, 2015, NYSED applied for foundation </a:t>
            </a:r>
          </a:p>
          <a:p>
            <a:pPr marL="7938" indent="-7938"/>
            <a:r>
              <a:rPr lang="en-US" sz="1800" dirty="0">
                <a:latin typeface="Verdana" panose="020B0604030504040204" pitchFamily="34" charset="0"/>
                <a:ea typeface="Verdana" panose="020B0604030504040204" pitchFamily="34" charset="0"/>
                <a:cs typeface="Verdana" panose="020B0604030504040204" pitchFamily="34" charset="0"/>
              </a:rPr>
              <a:t>funding to enhance state support for development </a:t>
            </a:r>
          </a:p>
          <a:p>
            <a:pPr marL="7938" indent="-7938"/>
            <a:r>
              <a:rPr lang="en-US" sz="1800" dirty="0">
                <a:latin typeface="Verdana" panose="020B0604030504040204" pitchFamily="34" charset="0"/>
                <a:ea typeface="Verdana" panose="020B0604030504040204" pitchFamily="34" charset="0"/>
                <a:cs typeface="Verdana" panose="020B0604030504040204" pitchFamily="34" charset="0"/>
              </a:rPr>
              <a:t>of school building leadership (SBL).</a:t>
            </a:r>
          </a:p>
          <a:p>
            <a:pPr marL="7938" indent="-7938"/>
            <a:endParaRPr lang="en-US" sz="1800" dirty="0">
              <a:latin typeface="Verdana" panose="020B0604030504040204" pitchFamily="34" charset="0"/>
              <a:ea typeface="Verdana" panose="020B0604030504040204" pitchFamily="34" charset="0"/>
              <a:cs typeface="Verdana" panose="020B0604030504040204" pitchFamily="34" charset="0"/>
            </a:endParaRPr>
          </a:p>
          <a:p>
            <a:pPr marL="7938" indent="-7938"/>
            <a:r>
              <a:rPr lang="en-US" sz="1800" dirty="0">
                <a:latin typeface="Verdana" panose="020B0604030504040204" pitchFamily="34" charset="0"/>
                <a:ea typeface="Verdana" panose="020B0604030504040204" pitchFamily="34" charset="0"/>
                <a:cs typeface="Verdana" panose="020B0604030504040204" pitchFamily="34" charset="0"/>
              </a:rPr>
              <a:t>The initial proposal outlined four areas of focus:</a:t>
            </a:r>
          </a:p>
        </p:txBody>
      </p:sp>
      <p:sp>
        <p:nvSpPr>
          <p:cNvPr id="2" name="TextBox 1"/>
          <p:cNvSpPr txBox="1"/>
          <p:nvPr/>
        </p:nvSpPr>
        <p:spPr>
          <a:xfrm>
            <a:off x="193104" y="4081369"/>
            <a:ext cx="8915400" cy="1754326"/>
          </a:xfrm>
          <a:prstGeom prst="rect">
            <a:avLst/>
          </a:prstGeom>
          <a:noFill/>
        </p:spPr>
        <p:txBody>
          <a:bodyPr wrap="square" rtlCol="0">
            <a:spAutoFit/>
          </a:bodyPr>
          <a:lstStyle/>
          <a:p>
            <a:pPr marL="342900" indent="-342900">
              <a:lnSpc>
                <a:spcPct val="150000"/>
              </a:lnSpc>
              <a:buFont typeface="+mj-lt"/>
              <a:buAutoNum type="arabicPeriod"/>
            </a:pPr>
            <a:r>
              <a:rPr lang="en-US" dirty="0">
                <a:latin typeface="Verdana" panose="020B0604030504040204" pitchFamily="34" charset="0"/>
                <a:ea typeface="Verdana" panose="020B0604030504040204" pitchFamily="34" charset="0"/>
                <a:cs typeface="Verdana" panose="020B0604030504040204" pitchFamily="34" charset="0"/>
              </a:rPr>
              <a:t>Requirements pertaining to those who are seeking SBL certification *</a:t>
            </a:r>
          </a:p>
          <a:p>
            <a:pPr marL="342900" indent="-342900">
              <a:lnSpc>
                <a:spcPct val="150000"/>
              </a:lnSpc>
              <a:buFont typeface="+mj-lt"/>
              <a:buAutoNum type="arabicPeriod"/>
            </a:pPr>
            <a:r>
              <a:rPr lang="en-US" dirty="0">
                <a:latin typeface="Verdana" panose="020B0604030504040204" pitchFamily="34" charset="0"/>
                <a:ea typeface="Verdana" panose="020B0604030504040204" pitchFamily="34" charset="0"/>
                <a:cs typeface="Verdana" panose="020B0604030504040204" pitchFamily="34" charset="0"/>
              </a:rPr>
              <a:t>Requirements for programs that prepare school building leaders</a:t>
            </a:r>
          </a:p>
          <a:p>
            <a:pPr marL="342900" indent="-342900">
              <a:lnSpc>
                <a:spcPct val="150000"/>
              </a:lnSpc>
              <a:buFont typeface="+mj-lt"/>
              <a:buAutoNum type="arabicPeriod"/>
            </a:pPr>
            <a:r>
              <a:rPr lang="en-US" dirty="0">
                <a:latin typeface="Verdana" panose="020B0604030504040204" pitchFamily="34" charset="0"/>
                <a:ea typeface="Verdana" panose="020B0604030504040204" pitchFamily="34" charset="0"/>
                <a:cs typeface="Verdana" panose="020B0604030504040204" pitchFamily="34" charset="0"/>
              </a:rPr>
              <a:t>Professional development, supervision, and evaluation for school leaders</a:t>
            </a:r>
          </a:p>
          <a:p>
            <a:pPr marL="342900" indent="-342900">
              <a:lnSpc>
                <a:spcPct val="150000"/>
              </a:lnSpc>
              <a:buFont typeface="+mj-lt"/>
              <a:buAutoNum type="arabicPeriod"/>
            </a:pPr>
            <a:r>
              <a:rPr lang="en-US" dirty="0">
                <a:latin typeface="Verdana" panose="020B0604030504040204" pitchFamily="34" charset="0"/>
                <a:ea typeface="Verdana" panose="020B0604030504040204" pitchFamily="34" charset="0"/>
                <a:cs typeface="Verdana" panose="020B0604030504040204" pitchFamily="34" charset="0"/>
              </a:rPr>
              <a:t>A tool to help districts identify, develop, select, and place school leaders</a:t>
            </a:r>
          </a:p>
        </p:txBody>
      </p:sp>
      <p:sp>
        <p:nvSpPr>
          <p:cNvPr id="3" name="TextBox 2"/>
          <p:cNvSpPr txBox="1"/>
          <p:nvPr/>
        </p:nvSpPr>
        <p:spPr>
          <a:xfrm>
            <a:off x="226726" y="5805264"/>
            <a:ext cx="8737762" cy="923330"/>
          </a:xfrm>
          <a:prstGeom prst="rect">
            <a:avLst/>
          </a:prstGeom>
          <a:noFill/>
        </p:spPr>
        <p:txBody>
          <a:bodyPr wrap="square" rtlCol="0">
            <a:spAutoFit/>
          </a:bodyPr>
          <a:lstStyle/>
          <a:p>
            <a:pPr marL="347663" indent="-347663"/>
            <a:r>
              <a:rPr lang="en-US" dirty="0"/>
              <a:t>*    The term “SBL” refers to school building leader.  While we refer to this as the Principal Preparation Project, those holding SBL certification can also includes assistant principals, central office administrators, and those who choose to lead a school building as teacher</a:t>
            </a:r>
          </a:p>
        </p:txBody>
      </p:sp>
      <p:grpSp>
        <p:nvGrpSpPr>
          <p:cNvPr id="8" name="Group 8"/>
          <p:cNvGrpSpPr>
            <a:grpSpLocks noChangeAspect="1"/>
          </p:cNvGrpSpPr>
          <p:nvPr/>
        </p:nvGrpSpPr>
        <p:grpSpPr bwMode="auto">
          <a:xfrm>
            <a:off x="7275491" y="1609024"/>
            <a:ext cx="1260822" cy="2173034"/>
            <a:chOff x="8270" y="750"/>
            <a:chExt cx="3255" cy="5610"/>
          </a:xfrm>
        </p:grpSpPr>
        <p:pic>
          <p:nvPicPr>
            <p:cNvPr id="9"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0" y="760"/>
              <a:ext cx="3235" cy="54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a:grpSpLocks/>
            </p:cNvGrpSpPr>
            <p:nvPr/>
          </p:nvGrpSpPr>
          <p:grpSpPr bwMode="auto">
            <a:xfrm>
              <a:off x="8280" y="760"/>
              <a:ext cx="3235" cy="5400"/>
              <a:chOff x="8280" y="760"/>
              <a:chExt cx="3235" cy="5400"/>
            </a:xfrm>
          </p:grpSpPr>
          <p:sp>
            <p:nvSpPr>
              <p:cNvPr id="13" name="Freeform 12"/>
              <p:cNvSpPr>
                <a:spLocks/>
              </p:cNvSpPr>
              <p:nvPr/>
            </p:nvSpPr>
            <p:spPr bwMode="auto">
              <a:xfrm>
                <a:off x="8280" y="760"/>
                <a:ext cx="3235" cy="5400"/>
              </a:xfrm>
              <a:custGeom>
                <a:avLst/>
                <a:gdLst>
                  <a:gd name="T0" fmla="+- 0 8280 8280"/>
                  <a:gd name="T1" fmla="*/ T0 w 3235"/>
                  <a:gd name="T2" fmla="+- 0 6160 760"/>
                  <a:gd name="T3" fmla="*/ 6160 h 5400"/>
                  <a:gd name="T4" fmla="+- 0 11515 8280"/>
                  <a:gd name="T5" fmla="*/ T4 w 3235"/>
                  <a:gd name="T6" fmla="+- 0 6160 760"/>
                  <a:gd name="T7" fmla="*/ 6160 h 5400"/>
                  <a:gd name="T8" fmla="+- 0 11515 8280"/>
                  <a:gd name="T9" fmla="*/ T8 w 3235"/>
                  <a:gd name="T10" fmla="+- 0 760 760"/>
                  <a:gd name="T11" fmla="*/ 760 h 5400"/>
                  <a:gd name="T12" fmla="+- 0 8280 8280"/>
                  <a:gd name="T13" fmla="*/ T12 w 3235"/>
                  <a:gd name="T14" fmla="+- 0 760 760"/>
                  <a:gd name="T15" fmla="*/ 760 h 5400"/>
                  <a:gd name="T16" fmla="+- 0 8280 8280"/>
                  <a:gd name="T17" fmla="*/ T16 w 3235"/>
                  <a:gd name="T18" fmla="+- 0 6160 760"/>
                  <a:gd name="T19" fmla="*/ 6160 h 5400"/>
                </a:gdLst>
                <a:ahLst/>
                <a:cxnLst>
                  <a:cxn ang="0">
                    <a:pos x="T1" y="T3"/>
                  </a:cxn>
                  <a:cxn ang="0">
                    <a:pos x="T5" y="T7"/>
                  </a:cxn>
                  <a:cxn ang="0">
                    <a:pos x="T9" y="T11"/>
                  </a:cxn>
                  <a:cxn ang="0">
                    <a:pos x="T13" y="T15"/>
                  </a:cxn>
                  <a:cxn ang="0">
                    <a:pos x="T17" y="T19"/>
                  </a:cxn>
                </a:cxnLst>
                <a:rect l="0" t="0" r="r" b="b"/>
                <a:pathLst>
                  <a:path w="3235" h="5400">
                    <a:moveTo>
                      <a:pt x="0" y="5400"/>
                    </a:moveTo>
                    <a:lnTo>
                      <a:pt x="3235" y="5400"/>
                    </a:lnTo>
                    <a:lnTo>
                      <a:pt x="3235" y="0"/>
                    </a:lnTo>
                    <a:lnTo>
                      <a:pt x="0" y="0"/>
                    </a:lnTo>
                    <a:lnTo>
                      <a:pt x="0" y="5400"/>
                    </a:lnTo>
                    <a:close/>
                  </a:path>
                </a:pathLst>
              </a:custGeom>
              <a:noFill/>
              <a:ln w="12700">
                <a:solidFill>
                  <a:srgbClr val="92278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1" name="Group 12"/>
            <p:cNvGrpSpPr>
              <a:grpSpLocks/>
            </p:cNvGrpSpPr>
            <p:nvPr/>
          </p:nvGrpSpPr>
          <p:grpSpPr bwMode="auto">
            <a:xfrm>
              <a:off x="8270" y="6160"/>
              <a:ext cx="3255" cy="200"/>
              <a:chOff x="8270" y="6160"/>
              <a:chExt cx="3255" cy="200"/>
            </a:xfrm>
          </p:grpSpPr>
          <p:sp>
            <p:nvSpPr>
              <p:cNvPr id="12" name="Freeform 13"/>
              <p:cNvSpPr>
                <a:spLocks/>
              </p:cNvSpPr>
              <p:nvPr/>
            </p:nvSpPr>
            <p:spPr bwMode="auto">
              <a:xfrm>
                <a:off x="8270" y="6160"/>
                <a:ext cx="3255" cy="200"/>
              </a:xfrm>
              <a:custGeom>
                <a:avLst/>
                <a:gdLst>
                  <a:gd name="T0" fmla="+- 0 8270 8270"/>
                  <a:gd name="T1" fmla="*/ T0 w 3255"/>
                  <a:gd name="T2" fmla="+- 0 6360 6160"/>
                  <a:gd name="T3" fmla="*/ 6360 h 200"/>
                  <a:gd name="T4" fmla="+- 0 11525 8270"/>
                  <a:gd name="T5" fmla="*/ T4 w 3255"/>
                  <a:gd name="T6" fmla="+- 0 6360 6160"/>
                  <a:gd name="T7" fmla="*/ 6360 h 200"/>
                  <a:gd name="T8" fmla="+- 0 11525 8270"/>
                  <a:gd name="T9" fmla="*/ T8 w 3255"/>
                  <a:gd name="T10" fmla="+- 0 6160 6160"/>
                  <a:gd name="T11" fmla="*/ 6160 h 200"/>
                  <a:gd name="T12" fmla="+- 0 8270 8270"/>
                  <a:gd name="T13" fmla="*/ T12 w 3255"/>
                  <a:gd name="T14" fmla="+- 0 6160 6160"/>
                  <a:gd name="T15" fmla="*/ 6160 h 200"/>
                  <a:gd name="T16" fmla="+- 0 8270 8270"/>
                  <a:gd name="T17" fmla="*/ T16 w 3255"/>
                  <a:gd name="T18" fmla="+- 0 6360 6160"/>
                  <a:gd name="T19" fmla="*/ 6360 h 200"/>
                </a:gdLst>
                <a:ahLst/>
                <a:cxnLst>
                  <a:cxn ang="0">
                    <a:pos x="T1" y="T3"/>
                  </a:cxn>
                  <a:cxn ang="0">
                    <a:pos x="T5" y="T7"/>
                  </a:cxn>
                  <a:cxn ang="0">
                    <a:pos x="T9" y="T11"/>
                  </a:cxn>
                  <a:cxn ang="0">
                    <a:pos x="T13" y="T15"/>
                  </a:cxn>
                  <a:cxn ang="0">
                    <a:pos x="T17" y="T19"/>
                  </a:cxn>
                </a:cxnLst>
                <a:rect l="0" t="0" r="r" b="b"/>
                <a:pathLst>
                  <a:path w="3255" h="200">
                    <a:moveTo>
                      <a:pt x="0" y="200"/>
                    </a:moveTo>
                    <a:lnTo>
                      <a:pt x="3255" y="200"/>
                    </a:lnTo>
                    <a:lnTo>
                      <a:pt x="3255" y="0"/>
                    </a:lnTo>
                    <a:lnTo>
                      <a:pt x="0" y="0"/>
                    </a:lnTo>
                    <a:lnTo>
                      <a:pt x="0" y="200"/>
                    </a:lnTo>
                    <a:close/>
                  </a:path>
                </a:pathLst>
              </a:custGeom>
              <a:solidFill>
                <a:srgbClr val="922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cxnSp>
        <p:nvCxnSpPr>
          <p:cNvPr id="14" name="Straight Connector 13"/>
          <p:cNvCxnSpPr/>
          <p:nvPr/>
        </p:nvCxnSpPr>
        <p:spPr>
          <a:xfrm>
            <a:off x="7279364" y="3702733"/>
            <a:ext cx="12569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092280" y="3712439"/>
            <a:ext cx="1872208" cy="77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52EDE08F-478E-4B13-859D-2B6E13793A20}"/>
              </a:ext>
            </a:extLst>
          </p:cNvPr>
          <p:cNvCxnSpPr>
            <a:cxnSpLocks/>
          </p:cNvCxnSpPr>
          <p:nvPr/>
        </p:nvCxnSpPr>
        <p:spPr>
          <a:xfrm flipV="1">
            <a:off x="7279364" y="1604432"/>
            <a:ext cx="1253075" cy="159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14D296B-4D99-4C38-8EC2-EE54BCB0B9DA}"/>
              </a:ext>
            </a:extLst>
          </p:cNvPr>
          <p:cNvCxnSpPr>
            <a:cxnSpLocks/>
          </p:cNvCxnSpPr>
          <p:nvPr/>
        </p:nvCxnSpPr>
        <p:spPr>
          <a:xfrm flipV="1">
            <a:off x="7271768" y="3691685"/>
            <a:ext cx="1253075" cy="159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608C10E-AB2F-4BB5-BE0F-205796F90311}"/>
              </a:ext>
            </a:extLst>
          </p:cNvPr>
          <p:cNvCxnSpPr>
            <a:cxnSpLocks/>
          </p:cNvCxnSpPr>
          <p:nvPr/>
        </p:nvCxnSpPr>
        <p:spPr>
          <a:xfrm>
            <a:off x="7279364" y="1620334"/>
            <a:ext cx="0" cy="20861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52371E4-5435-4C71-8DB6-841A39C19340}"/>
              </a:ext>
            </a:extLst>
          </p:cNvPr>
          <p:cNvCxnSpPr>
            <a:cxnSpLocks/>
          </p:cNvCxnSpPr>
          <p:nvPr/>
        </p:nvCxnSpPr>
        <p:spPr>
          <a:xfrm>
            <a:off x="8529076" y="1593858"/>
            <a:ext cx="0" cy="20861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7784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9144000" cy="123932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746" name="Rectangle 2"/>
          <p:cNvSpPr>
            <a:spLocks noGrp="1" noChangeArrowheads="1"/>
          </p:cNvSpPr>
          <p:nvPr>
            <p:ph type="title"/>
          </p:nvPr>
        </p:nvSpPr>
        <p:spPr>
          <a:xfrm>
            <a:off x="0" y="0"/>
            <a:ext cx="9144000" cy="1143000"/>
          </a:xfrm>
        </p:spPr>
        <p:txBody>
          <a:bodyPr>
            <a:noAutofit/>
          </a:bodyPr>
          <a:lstStyle/>
          <a:p>
            <a:pPr>
              <a:lnSpc>
                <a:spcPct val="120000"/>
              </a:lnSpc>
            </a:pPr>
            <a:r>
              <a:rPr lang="en-US" sz="3000" cap="all" dirty="0">
                <a:solidFill>
                  <a:schemeClr val="bg1"/>
                </a:solidFill>
                <a:latin typeface="Verdana" pitchFamily="34" charset="0"/>
              </a:rPr>
              <a:t>Why select this focus?</a:t>
            </a:r>
          </a:p>
        </p:txBody>
      </p:sp>
      <p:sp>
        <p:nvSpPr>
          <p:cNvPr id="287747" name="Text Box 3"/>
          <p:cNvSpPr txBox="1">
            <a:spLocks noChangeArrowheads="1"/>
          </p:cNvSpPr>
          <p:nvPr/>
        </p:nvSpPr>
        <p:spPr bwMode="auto">
          <a:xfrm>
            <a:off x="179512" y="2538418"/>
            <a:ext cx="8686800" cy="3914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654175" indent="-1654175">
              <a:defRPr sz="2400">
                <a:solidFill>
                  <a:schemeClr val="tx1"/>
                </a:solidFill>
                <a:latin typeface="Times New Roman" pitchFamily="18" charset="0"/>
              </a:defRPr>
            </a:lvl1pPr>
            <a:lvl2pPr marL="1768475">
              <a:defRPr sz="2400">
                <a:solidFill>
                  <a:schemeClr val="tx1"/>
                </a:solidFill>
                <a:latin typeface="Times New Roman" pitchFamily="18" charset="0"/>
              </a:defRPr>
            </a:lvl2pPr>
            <a:lvl3pPr marL="1882775">
              <a:defRPr sz="2400">
                <a:solidFill>
                  <a:schemeClr val="tx1"/>
                </a:solidFill>
                <a:latin typeface="Times New Roman" pitchFamily="18" charset="0"/>
              </a:defRPr>
            </a:lvl3pPr>
            <a:lvl4pPr marL="1997075">
              <a:defRPr sz="2400">
                <a:solidFill>
                  <a:schemeClr val="tx1"/>
                </a:solidFill>
                <a:latin typeface="Times New Roman" pitchFamily="18" charset="0"/>
              </a:defRPr>
            </a:lvl4pPr>
            <a:lvl5pPr marL="2111375">
              <a:defRPr sz="2400">
                <a:solidFill>
                  <a:schemeClr val="tx1"/>
                </a:solidFill>
                <a:latin typeface="Times New Roman" pitchFamily="18" charset="0"/>
              </a:defRPr>
            </a:lvl5pPr>
            <a:lvl6pPr marL="2568575" eaLnBrk="0" fontAlgn="base" hangingPunct="0">
              <a:spcBef>
                <a:spcPct val="0"/>
              </a:spcBef>
              <a:spcAft>
                <a:spcPct val="0"/>
              </a:spcAft>
              <a:defRPr sz="2400">
                <a:solidFill>
                  <a:schemeClr val="tx1"/>
                </a:solidFill>
                <a:latin typeface="Times New Roman" pitchFamily="18" charset="0"/>
              </a:defRPr>
            </a:lvl6pPr>
            <a:lvl7pPr marL="3025775" eaLnBrk="0" fontAlgn="base" hangingPunct="0">
              <a:spcBef>
                <a:spcPct val="0"/>
              </a:spcBef>
              <a:spcAft>
                <a:spcPct val="0"/>
              </a:spcAft>
              <a:defRPr sz="2400">
                <a:solidFill>
                  <a:schemeClr val="tx1"/>
                </a:solidFill>
                <a:latin typeface="Times New Roman" pitchFamily="18" charset="0"/>
              </a:defRPr>
            </a:lvl7pPr>
            <a:lvl8pPr marL="3482975" eaLnBrk="0" fontAlgn="base" hangingPunct="0">
              <a:spcBef>
                <a:spcPct val="0"/>
              </a:spcBef>
              <a:spcAft>
                <a:spcPct val="0"/>
              </a:spcAft>
              <a:defRPr sz="2400">
                <a:solidFill>
                  <a:schemeClr val="tx1"/>
                </a:solidFill>
                <a:latin typeface="Times New Roman" pitchFamily="18" charset="0"/>
              </a:defRPr>
            </a:lvl8pPr>
            <a:lvl9pPr marL="3940175" eaLnBrk="0" fontAlgn="base" hangingPunct="0">
              <a:spcBef>
                <a:spcPct val="0"/>
              </a:spcBef>
              <a:spcAft>
                <a:spcPct val="0"/>
              </a:spcAft>
              <a:defRPr sz="2400">
                <a:solidFill>
                  <a:schemeClr val="tx1"/>
                </a:solidFill>
                <a:latin typeface="Times New Roman" pitchFamily="18" charset="0"/>
              </a:defRPr>
            </a:lvl9pPr>
          </a:lstStyle>
          <a:p>
            <a:pPr marL="176213" indent="-176213">
              <a:spcBef>
                <a:spcPct val="70000"/>
              </a:spcBef>
              <a:buFont typeface="Arial" panose="020B0604020202020204" pitchFamily="34" charset="0"/>
              <a:buChar char="•"/>
            </a:pPr>
            <a:r>
              <a:rPr lang="en-US" sz="1800" dirty="0">
                <a:latin typeface="Verdana" pitchFamily="34" charset="0"/>
              </a:rPr>
              <a:t>Districts typically expend 80% (or more) of operating funds on people.</a:t>
            </a:r>
          </a:p>
          <a:p>
            <a:pPr marL="176213" indent="-176213">
              <a:spcBef>
                <a:spcPct val="70000"/>
              </a:spcBef>
              <a:buFont typeface="Arial" panose="020B0604020202020204" pitchFamily="34" charset="0"/>
              <a:buChar char="•"/>
            </a:pPr>
            <a:r>
              <a:rPr lang="en-US" sz="1800" dirty="0">
                <a:latin typeface="Verdana" pitchFamily="34" charset="0"/>
              </a:rPr>
              <a:t>So one of the most important decisions districts face is how to recruit, select, place, develop, and retain effective school building leaders.  </a:t>
            </a:r>
          </a:p>
          <a:p>
            <a:pPr marL="176213" indent="-176213">
              <a:spcBef>
                <a:spcPct val="70000"/>
              </a:spcBef>
              <a:buFont typeface="Arial" panose="020B0604020202020204" pitchFamily="34" charset="0"/>
              <a:buChar char="•"/>
            </a:pPr>
            <a:r>
              <a:rPr lang="en-US" sz="1800" dirty="0">
                <a:latin typeface="Verdana" pitchFamily="34" charset="0"/>
              </a:rPr>
              <a:t>Although progress has been made to improve national school leadership standards, until last month NYS had not taken steps in recent years to revise requirements for </a:t>
            </a:r>
            <a:r>
              <a:rPr lang="en-US" sz="1800" dirty="0">
                <a:latin typeface="Verdana" panose="020B0604030504040204" pitchFamily="34" charset="0"/>
                <a:ea typeface="Verdana" panose="020B0604030504040204" pitchFamily="34" charset="0"/>
                <a:cs typeface="Verdana" panose="020B0604030504040204" pitchFamily="34" charset="0"/>
              </a:rPr>
              <a:t>programs that prepare school building leaders.</a:t>
            </a:r>
          </a:p>
          <a:p>
            <a:pPr marL="176213" indent="-176213">
              <a:spcBef>
                <a:spcPct val="70000"/>
              </a:spcBef>
              <a:buFont typeface="Arial" panose="020B0604020202020204" pitchFamily="34" charset="0"/>
              <a:buChar char="•"/>
            </a:pPr>
            <a:r>
              <a:rPr lang="en-US" sz="1800" dirty="0">
                <a:latin typeface="Verdana" panose="020B0604030504040204" pitchFamily="34" charset="0"/>
                <a:ea typeface="Verdana" panose="020B0604030504040204" pitchFamily="34" charset="0"/>
                <a:cs typeface="Verdana" panose="020B0604030504040204" pitchFamily="34" charset="0"/>
              </a:rPr>
              <a:t>Notably, in 2015 </a:t>
            </a:r>
            <a:r>
              <a:rPr lang="en-US" sz="1800" dirty="0">
                <a:latin typeface="Verdana" panose="020B0604030504040204" pitchFamily="34" charset="0"/>
                <a:ea typeface="Verdana" panose="020B0604030504040204" pitchFamily="34" charset="0"/>
                <a:cs typeface="Verdana" panose="020B0604030504040204" pitchFamily="34" charset="0"/>
                <a:sym typeface="Verdana"/>
              </a:rPr>
              <a:t>the </a:t>
            </a:r>
            <a:r>
              <a:rPr lang="en-US" sz="1800" i="1" dirty="0">
                <a:latin typeface="Verdana" panose="020B0604030504040204" pitchFamily="34" charset="0"/>
                <a:ea typeface="Verdana" panose="020B0604030504040204" pitchFamily="34" charset="0"/>
                <a:cs typeface="Verdana" panose="020B0604030504040204" pitchFamily="34" charset="0"/>
                <a:sym typeface="Verdana"/>
              </a:rPr>
              <a:t>National Policy Board for Educational Administration</a:t>
            </a:r>
            <a:r>
              <a:rPr lang="en-US" sz="1800" dirty="0">
                <a:latin typeface="Verdana" panose="020B0604030504040204" pitchFamily="34" charset="0"/>
                <a:ea typeface="Verdana" panose="020B0604030504040204" pitchFamily="34" charset="0"/>
                <a:cs typeface="Verdana" panose="020B0604030504040204" pitchFamily="34" charset="0"/>
                <a:sym typeface="Verdana"/>
              </a:rPr>
              <a:t> developed and copyrighted the </a:t>
            </a:r>
            <a:r>
              <a:rPr lang="en-US" sz="1800" i="1" dirty="0">
                <a:latin typeface="Verdana" panose="020B0604030504040204" pitchFamily="34" charset="0"/>
                <a:ea typeface="Verdana" panose="020B0604030504040204" pitchFamily="34" charset="0"/>
                <a:cs typeface="Verdana" panose="020B0604030504040204" pitchFamily="34" charset="0"/>
              </a:rPr>
              <a:t>Professional Standards for Educational Leaders</a:t>
            </a:r>
            <a:r>
              <a:rPr lang="en-US" sz="1800" dirty="0">
                <a:latin typeface="Verdana" panose="020B0604030504040204" pitchFamily="34" charset="0"/>
                <a:ea typeface="Verdana" panose="020B0604030504040204" pitchFamily="34" charset="0"/>
                <a:cs typeface="Verdana" panose="020B0604030504040204" pitchFamily="34" charset="0"/>
              </a:rPr>
              <a:t> or </a:t>
            </a:r>
            <a:r>
              <a:rPr lang="en-US" sz="1800" i="1" dirty="0">
                <a:latin typeface="Verdana" panose="020B0604030504040204" pitchFamily="34" charset="0"/>
                <a:ea typeface="Verdana" panose="020B0604030504040204" pitchFamily="34" charset="0"/>
                <a:cs typeface="Verdana" panose="020B0604030504040204" pitchFamily="34" charset="0"/>
              </a:rPr>
              <a:t>PSELs</a:t>
            </a:r>
            <a:r>
              <a:rPr lang="en-US" sz="1800" dirty="0">
                <a:latin typeface="Verdana" panose="020B0604030504040204" pitchFamily="34" charset="0"/>
                <a:ea typeface="Verdana" panose="020B0604030504040204" pitchFamily="34" charset="0"/>
                <a:cs typeface="Verdana" panose="020B0604030504040204" pitchFamily="34" charset="0"/>
              </a:rPr>
              <a:t> *</a:t>
            </a:r>
          </a:p>
          <a:p>
            <a:pPr marL="176213" indent="-176213">
              <a:spcBef>
                <a:spcPct val="70000"/>
              </a:spcBef>
              <a:buFont typeface="Arial" panose="020B0604020202020204" pitchFamily="34" charset="0"/>
              <a:buChar char="•"/>
            </a:pPr>
            <a:r>
              <a:rPr lang="en-US" sz="1800" dirty="0">
                <a:latin typeface="Verdana" panose="020B0604030504040204" pitchFamily="34" charset="0"/>
                <a:ea typeface="Verdana" panose="020B0604030504040204" pitchFamily="34" charset="0"/>
                <a:cs typeface="Verdana" panose="020B0604030504040204" pitchFamily="34" charset="0"/>
              </a:rPr>
              <a:t>In addition, the </a:t>
            </a:r>
            <a:r>
              <a:rPr lang="en-US" sz="1800" i="1" dirty="0">
                <a:latin typeface="Verdana" panose="020B0604030504040204" pitchFamily="34" charset="0"/>
                <a:ea typeface="Verdana" panose="020B0604030504040204" pitchFamily="34" charset="0"/>
                <a:cs typeface="Verdana" panose="020B0604030504040204" pitchFamily="34" charset="0"/>
              </a:rPr>
              <a:t>Every Student Succeeds Act </a:t>
            </a:r>
            <a:r>
              <a:rPr lang="en-US" sz="1800" dirty="0">
                <a:latin typeface="Verdana" panose="020B0604030504040204" pitchFamily="34" charset="0"/>
                <a:ea typeface="Verdana" panose="020B0604030504040204" pitchFamily="34" charset="0"/>
                <a:cs typeface="Verdana" panose="020B0604030504040204" pitchFamily="34" charset="0"/>
              </a:rPr>
              <a:t>now includes provisions for states to use a portion of Title IIA funds for leadership development. </a:t>
            </a:r>
          </a:p>
        </p:txBody>
      </p:sp>
      <p:sp>
        <p:nvSpPr>
          <p:cNvPr id="2" name="TextBox 1"/>
          <p:cNvSpPr txBox="1"/>
          <p:nvPr/>
        </p:nvSpPr>
        <p:spPr>
          <a:xfrm>
            <a:off x="136532" y="6464369"/>
            <a:ext cx="8748464" cy="276999"/>
          </a:xfrm>
          <a:prstGeom prst="rect">
            <a:avLst/>
          </a:prstGeom>
          <a:noFill/>
        </p:spPr>
        <p:txBody>
          <a:bodyPr wrap="square" rtlCol="0">
            <a:spAutoFit/>
          </a:bodyPr>
          <a:lstStyle/>
          <a:p>
            <a:r>
              <a:rPr lang="en-US" sz="1200" dirty="0">
                <a:latin typeface="Verdana" panose="020B0604030504040204" pitchFamily="34" charset="0"/>
                <a:ea typeface="Verdana" panose="020B0604030504040204" pitchFamily="34" charset="0"/>
                <a:cs typeface="Verdana" panose="020B0604030504040204" pitchFamily="34" charset="0"/>
                <a:sym typeface="Verdana"/>
              </a:rPr>
              <a:t>*  http://www.ccsso.org/Documents/2015/ProfessionalStandardsforEducationalLeaders2015forNPBEAFINAL</a:t>
            </a:r>
            <a:r>
              <a:rPr lang="en-US" sz="1200" dirty="0">
                <a:latin typeface="Verdana" panose="020B0604030504040204" pitchFamily="34" charset="0"/>
                <a:ea typeface="Verdana" panose="020B0604030504040204" pitchFamily="34" charset="0"/>
                <a:cs typeface="Verdana" panose="020B0604030504040204" pitchFamily="34" charset="0"/>
              </a:rPr>
              <a:t>pdf</a:t>
            </a:r>
          </a:p>
        </p:txBody>
      </p:sp>
      <p:pic>
        <p:nvPicPr>
          <p:cNvPr id="8" name="Picture 3" descr="C:\Documents and Settings\ADMIN\Local Settings\Temporary Internet Files\Content.IE5\TZ9JQ30Y\MP90044236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5868" y="1322787"/>
            <a:ext cx="1689274" cy="1122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853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p:cNvSpPr txBox="1"/>
          <p:nvPr/>
        </p:nvSpPr>
        <p:spPr>
          <a:xfrm>
            <a:off x="3136900" y="292100"/>
            <a:ext cx="6007100" cy="685800"/>
          </a:xfrm>
          <a:prstGeom prst="rect">
            <a:avLst/>
          </a:prstGeom>
          <a:noFill/>
        </p:spPr>
        <p:txBody>
          <a:bodyPr vert="horz" wrap="none" lIns="0" tIns="0" rIns="0" bIns="0" rtlCol="0">
            <a:spAutoFit/>
          </a:bodyPr>
          <a:lstStyle/>
          <a:p>
            <a:pPr>
              <a:lnSpc>
                <a:spcPts val="4140"/>
              </a:lnSpc>
            </a:pPr>
            <a:r>
              <a:rPr lang="en-CA" sz="3600">
                <a:solidFill>
                  <a:srgbClr val="FFFFFF"/>
                </a:solidFill>
                <a:latin typeface="Verdana"/>
                <a:cs typeface="Verdana"/>
              </a:rPr>
              <a:t>NEXT STEPS</a:t>
            </a:r>
          </a:p>
          <a:p>
            <a:pPr>
              <a:lnSpc>
                <a:spcPts val="4140"/>
              </a:lnSpc>
            </a:pPr>
            <a:endParaRPr lang="en-CA" sz="3600">
              <a:solidFill>
                <a:srgbClr val="000000"/>
              </a:solidFill>
            </a:endParaRPr>
          </a:p>
        </p:txBody>
      </p:sp>
      <p:sp>
        <p:nvSpPr>
          <p:cNvPr id="14" name="Rectangle 13"/>
          <p:cNvSpPr/>
          <p:nvPr/>
        </p:nvSpPr>
        <p:spPr>
          <a:xfrm>
            <a:off x="0" y="0"/>
            <a:ext cx="9144000" cy="141277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0" y="488285"/>
            <a:ext cx="9144000" cy="492443"/>
          </a:xfrm>
          <a:prstGeom prst="rect">
            <a:avLst/>
          </a:prstGeom>
          <a:noFill/>
        </p:spPr>
        <p:txBody>
          <a:bodyPr wrap="square" rtlCol="0">
            <a:spAutoFit/>
          </a:bodyPr>
          <a:lstStyle/>
          <a:p>
            <a:pPr algn="ctr"/>
            <a:r>
              <a:rPr lang="en-US" sz="2600" cap="all" dirty="0">
                <a:solidFill>
                  <a:schemeClr val="bg1"/>
                </a:solidFill>
                <a:latin typeface="Verdana" panose="020B0604030504040204" pitchFamily="34" charset="0"/>
                <a:ea typeface="Verdana" panose="020B0604030504040204" pitchFamily="34" charset="0"/>
                <a:cs typeface="Verdana" panose="020B0604030504040204" pitchFamily="34" charset="0"/>
              </a:rPr>
              <a:t>background on those producing standards </a:t>
            </a:r>
          </a:p>
        </p:txBody>
      </p:sp>
      <p:sp>
        <p:nvSpPr>
          <p:cNvPr id="6" name="object 3"/>
          <p:cNvSpPr txBox="1"/>
          <p:nvPr/>
        </p:nvSpPr>
        <p:spPr>
          <a:xfrm>
            <a:off x="216024" y="1772816"/>
            <a:ext cx="8820472" cy="868447"/>
          </a:xfrm>
          <a:prstGeom prst="rect">
            <a:avLst/>
          </a:prstGeom>
        </p:spPr>
        <p:txBody>
          <a:bodyPr vert="horz" wrap="square" lIns="0" tIns="0" rIns="0" bIns="0" rtlCol="0">
            <a:noAutofit/>
          </a:bodyPr>
          <a:lstStyle/>
          <a:p>
            <a:pPr marL="12065">
              <a:tabLst>
                <a:tab pos="189230" algn="l"/>
              </a:tabLst>
            </a:pPr>
            <a:r>
              <a:rPr lang="en-US" sz="1700" dirty="0">
                <a:latin typeface="Verdana" panose="020B0604030504040204" pitchFamily="34" charset="0"/>
                <a:ea typeface="Verdana" panose="020B0604030504040204" pitchFamily="34" charset="0"/>
                <a:cs typeface="Verdana" panose="020B0604030504040204" pitchFamily="34" charset="0"/>
              </a:rPr>
              <a:t>Since 1996, the </a:t>
            </a:r>
            <a:r>
              <a:rPr lang="en-US" sz="1700" i="1" dirty="0">
                <a:latin typeface="Verdana" panose="020B0604030504040204" pitchFamily="34" charset="0"/>
                <a:ea typeface="Verdana" panose="020B0604030504040204" pitchFamily="34" charset="0"/>
                <a:cs typeface="Verdana" panose="020B0604030504040204" pitchFamily="34" charset="0"/>
              </a:rPr>
              <a:t>National Policy Board for Educational Administration</a:t>
            </a:r>
            <a:r>
              <a:rPr lang="en-US" sz="1700" dirty="0">
                <a:latin typeface="Verdana" panose="020B0604030504040204" pitchFamily="34" charset="0"/>
                <a:ea typeface="Verdana" panose="020B0604030504040204" pitchFamily="34" charset="0"/>
                <a:cs typeface="Verdana" panose="020B0604030504040204" pitchFamily="34" charset="0"/>
              </a:rPr>
              <a:t> (</a:t>
            </a:r>
            <a:r>
              <a:rPr lang="en-US" sz="1700" i="1" dirty="0">
                <a:latin typeface="Verdana" panose="020B0604030504040204" pitchFamily="34" charset="0"/>
                <a:ea typeface="Verdana" panose="020B0604030504040204" pitchFamily="34" charset="0"/>
                <a:cs typeface="Verdana" panose="020B0604030504040204" pitchFamily="34" charset="0"/>
              </a:rPr>
              <a:t>NPBEA)</a:t>
            </a:r>
            <a:r>
              <a:rPr lang="en-US" sz="1700" dirty="0">
                <a:latin typeface="Verdana" panose="020B0604030504040204" pitchFamily="34" charset="0"/>
                <a:ea typeface="Verdana" panose="020B0604030504040204" pitchFamily="34" charset="0"/>
                <a:cs typeface="Verdana" panose="020B0604030504040204" pitchFamily="34" charset="0"/>
              </a:rPr>
              <a:t> has sponsored publication of national standards for educational leaders.  For two decades, states have used these to guide certification for educational leaders.</a:t>
            </a:r>
          </a:p>
          <a:p>
            <a:pPr marL="12065">
              <a:tabLst>
                <a:tab pos="189230" algn="l"/>
              </a:tabLst>
            </a:pPr>
            <a:endParaRPr lang="en-US" sz="1700" dirty="0">
              <a:latin typeface="Verdana" panose="020B0604030504040204" pitchFamily="34" charset="0"/>
              <a:ea typeface="Verdana" panose="020B0604030504040204" pitchFamily="34" charset="0"/>
              <a:cs typeface="Verdana" panose="020B0604030504040204" pitchFamily="34" charset="0"/>
            </a:endParaRPr>
          </a:p>
          <a:p>
            <a:pPr marL="12065">
              <a:tabLst>
                <a:tab pos="189230" algn="l"/>
              </a:tabLst>
            </a:pPr>
            <a:endParaRPr lang="en-US" sz="1700" dirty="0">
              <a:latin typeface="Verdana" panose="020B0604030504040204" pitchFamily="34" charset="0"/>
              <a:ea typeface="Verdana" panose="020B0604030504040204" pitchFamily="34" charset="0"/>
              <a:cs typeface="Verdana" panose="020B0604030504040204" pitchFamily="34" charset="0"/>
            </a:endParaRPr>
          </a:p>
          <a:p>
            <a:pPr marL="469265" indent="-457200">
              <a:buFont typeface="+mj-lt"/>
              <a:buAutoNum type="arabicPeriod"/>
              <a:tabLst>
                <a:tab pos="189230" algn="l"/>
              </a:tabLst>
            </a:pPr>
            <a:endParaRPr lang="en-US" sz="1700" dirty="0">
              <a:latin typeface="Verdana" panose="020B0604030504040204" pitchFamily="34" charset="0"/>
              <a:ea typeface="Verdana" panose="020B0604030504040204" pitchFamily="34" charset="0"/>
              <a:cs typeface="Verdana" panose="020B0604030504040204" pitchFamily="34" charset="0"/>
            </a:endParaRPr>
          </a:p>
          <a:p>
            <a:pPr marL="469265" indent="-457200">
              <a:buFont typeface="+mj-lt"/>
              <a:buAutoNum type="arabicPeriod"/>
              <a:tabLst>
                <a:tab pos="189230" algn="l"/>
              </a:tabLst>
            </a:pPr>
            <a:endParaRPr lang="en-US" sz="1700" dirty="0">
              <a:latin typeface="Verdana" panose="020B0604030504040204" pitchFamily="34" charset="0"/>
              <a:ea typeface="Verdana" panose="020B0604030504040204" pitchFamily="34" charset="0"/>
              <a:cs typeface="Verdana" panose="020B0604030504040204" pitchFamily="34" charset="0"/>
            </a:endParaRPr>
          </a:p>
          <a:p>
            <a:pPr marL="469265" indent="-457200">
              <a:buFont typeface="+mj-lt"/>
              <a:buAutoNum type="arabicPeriod" startAt="7"/>
              <a:tabLst>
                <a:tab pos="189230" algn="l"/>
              </a:tabLst>
            </a:pPr>
            <a:endParaRPr lang="en-US" sz="1700" dirty="0">
              <a:latin typeface="Verdana" panose="020B0604030504040204" pitchFamily="34" charset="0"/>
              <a:ea typeface="Verdana" panose="020B0604030504040204" pitchFamily="34" charset="0"/>
              <a:cs typeface="Verdana" panose="020B0604030504040204" pitchFamily="34" charset="0"/>
            </a:endParaRPr>
          </a:p>
          <a:p>
            <a:pPr marL="189230" indent="-177165">
              <a:lnSpc>
                <a:spcPct val="100000"/>
              </a:lnSpc>
              <a:buFont typeface="Arial"/>
              <a:buChar char="•"/>
              <a:tabLst>
                <a:tab pos="189230" algn="l"/>
              </a:tabLst>
            </a:pPr>
            <a:endParaRPr lang="en-US" sz="1700" spc="-50" dirty="0">
              <a:latin typeface="Verdana" panose="020B0604030504040204" pitchFamily="34" charset="0"/>
              <a:ea typeface="Verdana" panose="020B0604030504040204" pitchFamily="34" charset="0"/>
              <a:cs typeface="Verdana" panose="020B0604030504040204" pitchFamily="34" charset="0"/>
            </a:endParaRPr>
          </a:p>
          <a:p>
            <a:pPr marL="189230" indent="-177165">
              <a:lnSpc>
                <a:spcPct val="100000"/>
              </a:lnSpc>
              <a:buFont typeface="Arial"/>
              <a:buChar char="•"/>
              <a:tabLst>
                <a:tab pos="189230" algn="l"/>
              </a:tabLst>
            </a:pPr>
            <a:endParaRPr sz="1700" dirty="0">
              <a:latin typeface="Verdana" panose="020B0604030504040204" pitchFamily="34" charset="0"/>
              <a:ea typeface="Verdana" panose="020B0604030504040204" pitchFamily="34" charset="0"/>
              <a:cs typeface="Verdana" panose="020B0604030504040204" pitchFamily="34" charset="0"/>
            </a:endParaRPr>
          </a:p>
          <a:p>
            <a:pPr>
              <a:lnSpc>
                <a:spcPts val="650"/>
              </a:lnSpc>
              <a:spcBef>
                <a:spcPts val="27"/>
              </a:spcBef>
            </a:pPr>
            <a:endParaRPr sz="1700" dirty="0">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2"/>
          </p:nvPr>
        </p:nvSpPr>
        <p:spPr>
          <a:xfrm>
            <a:off x="7164288" y="6345061"/>
            <a:ext cx="1718733" cy="509823"/>
          </a:xfrm>
        </p:spPr>
        <p:txBody>
          <a:bodyPr/>
          <a:lstStyle/>
          <a:p>
            <a:fld id="{2C7DFF54-6BA4-4515-87CA-28703F844993}" type="slidenum">
              <a:rPr lang="en-CA" smtClean="0"/>
              <a:t>15</a:t>
            </a:fld>
            <a:endParaRPr lang="en-CA" dirty="0"/>
          </a:p>
        </p:txBody>
      </p:sp>
      <p:sp>
        <p:nvSpPr>
          <p:cNvPr id="4" name="TextBox 3"/>
          <p:cNvSpPr txBox="1"/>
          <p:nvPr/>
        </p:nvSpPr>
        <p:spPr>
          <a:xfrm>
            <a:off x="116090" y="2708920"/>
            <a:ext cx="8848398" cy="3785652"/>
          </a:xfrm>
          <a:prstGeom prst="rect">
            <a:avLst/>
          </a:prstGeom>
          <a:noFill/>
        </p:spPr>
        <p:txBody>
          <a:bodyPr wrap="square" rtlCol="0">
            <a:spAutoFit/>
          </a:bodyPr>
          <a:lstStyle/>
          <a:p>
            <a:r>
              <a:rPr lang="en-US" sz="200" dirty="0">
                <a:latin typeface="Verdana" panose="020B0604030504040204" pitchFamily="34" charset="0"/>
                <a:ea typeface="Verdana" panose="020B0604030504040204" pitchFamily="34" charset="0"/>
                <a:cs typeface="Verdana" panose="020B0604030504040204" pitchFamily="34" charset="0"/>
              </a:rPr>
              <a:t> </a:t>
            </a:r>
          </a:p>
          <a:p>
            <a:pPr marL="285750" lvl="0" indent="-285750">
              <a:buFont typeface="Arial" panose="020B0604020202020204" pitchFamily="34" charset="0"/>
              <a:buChar char="•"/>
            </a:pPr>
            <a:r>
              <a:rPr lang="en-US" sz="1700" dirty="0">
                <a:latin typeface="Verdana" panose="020B0604030504040204" pitchFamily="34" charset="0"/>
                <a:ea typeface="Verdana" panose="020B0604030504040204" pitchFamily="34" charset="0"/>
                <a:cs typeface="Verdana" panose="020B0604030504040204" pitchFamily="34" charset="0"/>
              </a:rPr>
              <a:t>In 1996, the </a:t>
            </a:r>
            <a:r>
              <a:rPr lang="en-US" sz="1700" i="1" dirty="0">
                <a:latin typeface="Verdana" panose="020B0604030504040204" pitchFamily="34" charset="0"/>
                <a:ea typeface="Verdana" panose="020B0604030504040204" pitchFamily="34" charset="0"/>
                <a:cs typeface="Verdana" panose="020B0604030504040204" pitchFamily="34" charset="0"/>
              </a:rPr>
              <a:t>Standards for School Leaders</a:t>
            </a:r>
            <a:r>
              <a:rPr lang="en-US" sz="1700" dirty="0">
                <a:latin typeface="Verdana" panose="020B0604030504040204" pitchFamily="34" charset="0"/>
                <a:ea typeface="Verdana" panose="020B0604030504040204" pitchFamily="34" charset="0"/>
                <a:cs typeface="Verdana" panose="020B0604030504040204" pitchFamily="34" charset="0"/>
              </a:rPr>
              <a:t> were published.  Developed in association with the </a:t>
            </a:r>
            <a:r>
              <a:rPr lang="en-US" sz="1700" i="1" dirty="0">
                <a:latin typeface="Verdana" panose="020B0604030504040204" pitchFamily="34" charset="0"/>
                <a:ea typeface="Verdana" panose="020B0604030504040204" pitchFamily="34" charset="0"/>
                <a:cs typeface="Verdana" panose="020B0604030504040204" pitchFamily="34" charset="0"/>
              </a:rPr>
              <a:t>Interstate School Leaders Licensure Consortium (ISLLC)</a:t>
            </a:r>
            <a:r>
              <a:rPr lang="en-US" sz="1700" dirty="0">
                <a:latin typeface="Verdana" panose="020B0604030504040204" pitchFamily="34" charset="0"/>
                <a:ea typeface="Verdana" panose="020B0604030504040204" pitchFamily="34" charset="0"/>
                <a:cs typeface="Verdana" panose="020B0604030504040204" pitchFamily="34" charset="0"/>
              </a:rPr>
              <a:t>, they were commonly called </a:t>
            </a:r>
            <a:r>
              <a:rPr lang="en-US" sz="1700" i="1" dirty="0">
                <a:latin typeface="Verdana" panose="020B0604030504040204" pitchFamily="34" charset="0"/>
                <a:ea typeface="Verdana" panose="020B0604030504040204" pitchFamily="34" charset="0"/>
                <a:cs typeface="Verdana" panose="020B0604030504040204" pitchFamily="34" charset="0"/>
              </a:rPr>
              <a:t>ISLLC</a:t>
            </a:r>
            <a:r>
              <a:rPr lang="en-US" sz="1700" dirty="0">
                <a:latin typeface="Verdana" panose="020B0604030504040204" pitchFamily="34" charset="0"/>
                <a:ea typeface="Verdana" panose="020B0604030504040204" pitchFamily="34" charset="0"/>
                <a:cs typeface="Verdana" panose="020B0604030504040204" pitchFamily="34" charset="0"/>
              </a:rPr>
              <a:t> Standards.</a:t>
            </a:r>
          </a:p>
          <a:p>
            <a:pPr marL="285750" indent="-285750">
              <a:buFont typeface="Arial" panose="020B0604020202020204" pitchFamily="34" charset="0"/>
              <a:buChar char="•"/>
            </a:pPr>
            <a:endParaRPr lang="en-US" sz="1700"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r>
              <a:rPr lang="en-US" sz="1700" dirty="0">
                <a:latin typeface="Verdana" panose="020B0604030504040204" pitchFamily="34" charset="0"/>
                <a:ea typeface="Verdana" panose="020B0604030504040204" pitchFamily="34" charset="0"/>
                <a:cs typeface="Verdana" panose="020B0604030504040204" pitchFamily="34" charset="0"/>
              </a:rPr>
              <a:t>In 2008, the </a:t>
            </a:r>
            <a:r>
              <a:rPr lang="en-US" sz="1700" i="1" dirty="0">
                <a:latin typeface="Verdana" panose="020B0604030504040204" pitchFamily="34" charset="0"/>
                <a:ea typeface="Verdana" panose="020B0604030504040204" pitchFamily="34" charset="0"/>
                <a:cs typeface="Verdana" panose="020B0604030504040204" pitchFamily="34" charset="0"/>
              </a:rPr>
              <a:t>Education Leadership Policy Standards</a:t>
            </a:r>
            <a:r>
              <a:rPr lang="en-US" sz="1700" dirty="0">
                <a:latin typeface="Verdana" panose="020B0604030504040204" pitchFamily="34" charset="0"/>
                <a:ea typeface="Verdana" panose="020B0604030504040204" pitchFamily="34" charset="0"/>
                <a:cs typeface="Verdana" panose="020B0604030504040204" pitchFamily="34" charset="0"/>
              </a:rPr>
              <a:t> were published.  Again prepared with the assistance of the </a:t>
            </a:r>
            <a:r>
              <a:rPr lang="en-US" sz="1700" i="1" dirty="0">
                <a:latin typeface="Verdana" panose="020B0604030504040204" pitchFamily="34" charset="0"/>
                <a:ea typeface="Verdana" panose="020B0604030504040204" pitchFamily="34" charset="0"/>
                <a:cs typeface="Verdana" panose="020B0604030504040204" pitchFamily="34" charset="0"/>
              </a:rPr>
              <a:t>Interstate School Leaders Licensure Consortium</a:t>
            </a:r>
            <a:r>
              <a:rPr lang="en-US" sz="1700" dirty="0">
                <a:latin typeface="Verdana" panose="020B0604030504040204" pitchFamily="34" charset="0"/>
                <a:ea typeface="Verdana" panose="020B0604030504040204" pitchFamily="34" charset="0"/>
                <a:cs typeface="Verdana" panose="020B0604030504040204" pitchFamily="34" charset="0"/>
              </a:rPr>
              <a:t>, these guided initial certification for school building leaders in New York State.  They are commonly called the 2008 </a:t>
            </a:r>
            <a:r>
              <a:rPr lang="en-US" sz="1700" i="1" dirty="0">
                <a:latin typeface="Verdana" panose="020B0604030504040204" pitchFamily="34" charset="0"/>
                <a:ea typeface="Verdana" panose="020B0604030504040204" pitchFamily="34" charset="0"/>
                <a:cs typeface="Verdana" panose="020B0604030504040204" pitchFamily="34" charset="0"/>
              </a:rPr>
              <a:t>ISLLC Standards</a:t>
            </a:r>
            <a:r>
              <a:rPr lang="en-US" sz="1700" dirty="0">
                <a:latin typeface="Verdana" panose="020B0604030504040204" pitchFamily="34" charset="0"/>
                <a:ea typeface="Verdana" panose="020B0604030504040204" pitchFamily="34" charset="0"/>
                <a:cs typeface="Verdana" panose="020B0604030504040204" pitchFamily="34" charset="0"/>
              </a:rPr>
              <a:t>.</a:t>
            </a:r>
          </a:p>
          <a:p>
            <a:pPr marL="285750" indent="-285750">
              <a:buFont typeface="Arial" panose="020B0604020202020204" pitchFamily="34" charset="0"/>
              <a:buChar char="•"/>
            </a:pPr>
            <a:endParaRPr lang="en-US" sz="1700"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r>
              <a:rPr lang="en-US" sz="1700" dirty="0">
                <a:latin typeface="Verdana" panose="020B0604030504040204" pitchFamily="34" charset="0"/>
                <a:ea typeface="Verdana" panose="020B0604030504040204" pitchFamily="34" charset="0"/>
                <a:cs typeface="Verdana" panose="020B0604030504040204" pitchFamily="34" charset="0"/>
              </a:rPr>
              <a:t>In 2015, the </a:t>
            </a:r>
            <a:r>
              <a:rPr lang="en-US" sz="1700" i="1" dirty="0">
                <a:latin typeface="Verdana" panose="020B0604030504040204" pitchFamily="34" charset="0"/>
                <a:ea typeface="Verdana" panose="020B0604030504040204" pitchFamily="34" charset="0"/>
                <a:cs typeface="Verdana" panose="020B0604030504040204" pitchFamily="34" charset="0"/>
              </a:rPr>
              <a:t>Professional Standards for Educational Leaders</a:t>
            </a:r>
            <a:r>
              <a:rPr lang="en-US" sz="1700" dirty="0">
                <a:latin typeface="Verdana" panose="020B0604030504040204" pitchFamily="34" charset="0"/>
                <a:ea typeface="Verdana" panose="020B0604030504040204" pitchFamily="34" charset="0"/>
                <a:cs typeface="Verdana" panose="020B0604030504040204" pitchFamily="34" charset="0"/>
              </a:rPr>
              <a:t> (</a:t>
            </a:r>
            <a:r>
              <a:rPr lang="en-US" sz="1700" i="1" dirty="0">
                <a:latin typeface="Verdana" panose="020B0604030504040204" pitchFamily="34" charset="0"/>
                <a:ea typeface="Verdana" panose="020B0604030504040204" pitchFamily="34" charset="0"/>
                <a:cs typeface="Verdana" panose="020B0604030504040204" pitchFamily="34" charset="0"/>
              </a:rPr>
              <a:t>PSELs</a:t>
            </a:r>
            <a:r>
              <a:rPr lang="en-US" sz="1700" dirty="0">
                <a:latin typeface="Verdana" panose="020B0604030504040204" pitchFamily="34" charset="0"/>
                <a:ea typeface="Verdana" panose="020B0604030504040204" pitchFamily="34" charset="0"/>
                <a:cs typeface="Verdana" panose="020B0604030504040204" pitchFamily="34" charset="0"/>
              </a:rPr>
              <a:t>) were published. </a:t>
            </a:r>
            <a:r>
              <a:rPr lang="en-US" sz="1700" i="1" dirty="0">
                <a:latin typeface="Verdana" panose="020B0604030504040204" pitchFamily="34" charset="0"/>
                <a:ea typeface="Verdana" panose="020B0604030504040204" pitchFamily="34" charset="0"/>
                <a:cs typeface="Verdana" panose="020B0604030504040204" pitchFamily="34" charset="0"/>
              </a:rPr>
              <a:t>NPBEA</a:t>
            </a:r>
            <a:r>
              <a:rPr lang="en-US" sz="1700" dirty="0">
                <a:latin typeface="Verdana" panose="020B0604030504040204" pitchFamily="34" charset="0"/>
                <a:ea typeface="Verdana" panose="020B0604030504040204" pitchFamily="34" charset="0"/>
                <a:cs typeface="Verdana" panose="020B0604030504040204" pitchFamily="34" charset="0"/>
              </a:rPr>
              <a:t> sponsored and led the production.  The 2015 </a:t>
            </a:r>
            <a:r>
              <a:rPr lang="en-US" sz="1700" i="1" dirty="0">
                <a:latin typeface="Verdana" panose="020B0604030504040204" pitchFamily="34" charset="0"/>
                <a:ea typeface="Verdana" panose="020B0604030504040204" pitchFamily="34" charset="0"/>
                <a:cs typeface="Verdana" panose="020B0604030504040204" pitchFamily="34" charset="0"/>
              </a:rPr>
              <a:t>PSELs</a:t>
            </a:r>
            <a:r>
              <a:rPr lang="en-US" sz="1700" dirty="0">
                <a:latin typeface="Verdana" panose="020B0604030504040204" pitchFamily="34" charset="0"/>
                <a:ea typeface="Verdana" panose="020B0604030504040204" pitchFamily="34" charset="0"/>
                <a:cs typeface="Verdana" panose="020B0604030504040204" pitchFamily="34" charset="0"/>
              </a:rPr>
              <a:t> are today copyrighted by </a:t>
            </a:r>
            <a:r>
              <a:rPr lang="en-US" sz="1700" i="1" dirty="0">
                <a:latin typeface="Verdana" panose="020B0604030504040204" pitchFamily="34" charset="0"/>
                <a:ea typeface="Verdana" panose="020B0604030504040204" pitchFamily="34" charset="0"/>
                <a:cs typeface="Verdana" panose="020B0604030504040204" pitchFamily="34" charset="0"/>
              </a:rPr>
              <a:t>National Policy Board for Educational Administration</a:t>
            </a:r>
            <a:r>
              <a:rPr lang="en-US" sz="1700" dirty="0">
                <a:latin typeface="Verdana" panose="020B0604030504040204" pitchFamily="34" charset="0"/>
                <a:ea typeface="Verdana" panose="020B0604030504040204" pitchFamily="34" charset="0"/>
                <a:cs typeface="Verdana" panose="020B0604030504040204" pitchFamily="34" charset="0"/>
              </a:rPr>
              <a:t>.</a:t>
            </a:r>
          </a:p>
          <a:p>
            <a:pPr marL="285750" lvl="0" indent="-285750">
              <a:buFont typeface="Arial" panose="020B0604020202020204" pitchFamily="34" charset="0"/>
              <a:buChar char="•"/>
            </a:pPr>
            <a:endParaRPr lang="en-US" sz="17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700" dirty="0">
                <a:latin typeface="Verdana" panose="020B0604030504040204" pitchFamily="34" charset="0"/>
                <a:ea typeface="Verdana" panose="020B0604030504040204" pitchFamily="34" charset="0"/>
                <a:cs typeface="Verdana" panose="020B0604030504040204" pitchFamily="34" charset="0"/>
              </a:rPr>
              <a:t>In NYS, Principal Project Advisory Team has worked against this backdrop.</a:t>
            </a:r>
          </a:p>
        </p:txBody>
      </p:sp>
    </p:spTree>
    <p:extLst>
      <p:ext uri="{BB962C8B-B14F-4D97-AF65-F5344CB8AC3E}">
        <p14:creationId xmlns:p14="http://schemas.microsoft.com/office/powerpoint/2010/main" val="1013476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p:cNvSpPr txBox="1"/>
          <p:nvPr/>
        </p:nvSpPr>
        <p:spPr>
          <a:xfrm>
            <a:off x="3136900" y="292100"/>
            <a:ext cx="6007100" cy="685800"/>
          </a:xfrm>
          <a:prstGeom prst="rect">
            <a:avLst/>
          </a:prstGeom>
          <a:noFill/>
        </p:spPr>
        <p:txBody>
          <a:bodyPr vert="horz" wrap="none" lIns="0" tIns="0" rIns="0" bIns="0" rtlCol="0">
            <a:spAutoFit/>
          </a:bodyPr>
          <a:lstStyle/>
          <a:p>
            <a:pPr>
              <a:lnSpc>
                <a:spcPts val="4140"/>
              </a:lnSpc>
            </a:pPr>
            <a:r>
              <a:rPr lang="en-CA" sz="3600">
                <a:solidFill>
                  <a:srgbClr val="FFFFFF"/>
                </a:solidFill>
                <a:latin typeface="Verdana"/>
                <a:cs typeface="Verdana"/>
              </a:rPr>
              <a:t>NEXT STEPS</a:t>
            </a:r>
          </a:p>
          <a:p>
            <a:pPr>
              <a:lnSpc>
                <a:spcPts val="4140"/>
              </a:lnSpc>
            </a:pPr>
            <a:endParaRPr lang="en-CA" sz="3600">
              <a:solidFill>
                <a:srgbClr val="000000"/>
              </a:solidFill>
            </a:endParaRPr>
          </a:p>
        </p:txBody>
      </p:sp>
      <p:sp>
        <p:nvSpPr>
          <p:cNvPr id="14" name="Rectangle 13"/>
          <p:cNvSpPr/>
          <p:nvPr/>
        </p:nvSpPr>
        <p:spPr>
          <a:xfrm>
            <a:off x="0" y="0"/>
            <a:ext cx="9144000" cy="134076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0" y="188640"/>
            <a:ext cx="9144000" cy="984885"/>
          </a:xfrm>
          <a:prstGeom prst="rect">
            <a:avLst/>
          </a:prstGeom>
          <a:noFill/>
        </p:spPr>
        <p:txBody>
          <a:bodyPr wrap="square" rtlCol="0">
            <a:spAutoFit/>
          </a:bodyPr>
          <a:lstStyle/>
          <a:p>
            <a:pPr algn="ctr"/>
            <a:r>
              <a:rPr lang="en-US" sz="2900" cap="all" dirty="0">
                <a:solidFill>
                  <a:schemeClr val="bg1"/>
                </a:solidFill>
                <a:latin typeface="Verdana" panose="020B0604030504040204" pitchFamily="34" charset="0"/>
                <a:ea typeface="Verdana" panose="020B0604030504040204" pitchFamily="34" charset="0"/>
                <a:cs typeface="Verdana" panose="020B0604030504040204" pitchFamily="34" charset="0"/>
              </a:rPr>
              <a:t>A closer look at most-current national standards for educational leaders</a:t>
            </a:r>
            <a:endParaRPr lang="en-US" sz="2900" i="1" cap="all"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object 3"/>
          <p:cNvSpPr txBox="1"/>
          <p:nvPr/>
        </p:nvSpPr>
        <p:spPr>
          <a:xfrm>
            <a:off x="179512" y="1524863"/>
            <a:ext cx="8854772" cy="656774"/>
          </a:xfrm>
          <a:prstGeom prst="rect">
            <a:avLst/>
          </a:prstGeom>
        </p:spPr>
        <p:txBody>
          <a:bodyPr vert="horz" wrap="square" lIns="0" tIns="0" rIns="0" bIns="0" rtlCol="0">
            <a:noAutofit/>
          </a:bodyPr>
          <a:lstStyle/>
          <a:p>
            <a:pPr marL="12065">
              <a:spcBef>
                <a:spcPts val="600"/>
              </a:spcBef>
              <a:tabLst>
                <a:tab pos="189230" algn="l"/>
              </a:tabLst>
            </a:pPr>
            <a:r>
              <a:rPr lang="en-US" i="1" spc="-50" dirty="0">
                <a:latin typeface="Verdana" panose="020B0604030504040204" pitchFamily="34" charset="0"/>
                <a:ea typeface="Verdana" panose="020B0604030504040204" pitchFamily="34" charset="0"/>
                <a:cs typeface="Verdana" panose="020B0604030504040204" pitchFamily="34" charset="0"/>
              </a:rPr>
              <a:t>National Policy Board for Educational Administration </a:t>
            </a:r>
            <a:r>
              <a:rPr lang="en-US" spc="-50" dirty="0">
                <a:latin typeface="Verdana" panose="020B0604030504040204" pitchFamily="34" charset="0"/>
                <a:ea typeface="Verdana" panose="020B0604030504040204" pitchFamily="34" charset="0"/>
                <a:cs typeface="Verdana" panose="020B0604030504040204" pitchFamily="34" charset="0"/>
              </a:rPr>
              <a:t>produced the 2015 </a:t>
            </a:r>
            <a:r>
              <a:rPr lang="en-US" i="1" spc="-50" dirty="0">
                <a:latin typeface="Verdana" panose="020B0604030504040204" pitchFamily="34" charset="0"/>
                <a:ea typeface="Verdana" panose="020B0604030504040204" pitchFamily="34" charset="0"/>
                <a:cs typeface="Verdana" panose="020B0604030504040204" pitchFamily="34" charset="0"/>
              </a:rPr>
              <a:t>Professional Standards for Educational Leaders.  </a:t>
            </a:r>
            <a:r>
              <a:rPr lang="en-US" spc="-50" dirty="0">
                <a:latin typeface="Verdana" panose="020B0604030504040204" pitchFamily="34" charset="0"/>
                <a:ea typeface="Verdana" panose="020B0604030504040204" pitchFamily="34" charset="0"/>
                <a:cs typeface="Verdana" panose="020B0604030504040204" pitchFamily="34" charset="0"/>
              </a:rPr>
              <a:t>They</a:t>
            </a:r>
            <a:r>
              <a:rPr lang="en-US" i="1" spc="-50" dirty="0">
                <a:latin typeface="Verdana" panose="020B0604030504040204" pitchFamily="34" charset="0"/>
                <a:ea typeface="Verdana" panose="020B0604030504040204" pitchFamily="34" charset="0"/>
                <a:cs typeface="Verdana" panose="020B0604030504040204" pitchFamily="34" charset="0"/>
              </a:rPr>
              <a:t> </a:t>
            </a:r>
            <a:r>
              <a:rPr lang="en-US" spc="-50" dirty="0">
                <a:latin typeface="Verdana" panose="020B0604030504040204" pitchFamily="34" charset="0"/>
                <a:ea typeface="Verdana" panose="020B0604030504040204" pitchFamily="34" charset="0"/>
                <a:cs typeface="Verdana" panose="020B0604030504040204" pitchFamily="34" charset="0"/>
              </a:rPr>
              <a:t>include 10 standards</a:t>
            </a:r>
            <a:r>
              <a:rPr lang="en-US" i="1" spc="-50" dirty="0">
                <a:latin typeface="Verdana" panose="020B0604030504040204" pitchFamily="34" charset="0"/>
                <a:ea typeface="Verdana" panose="020B0604030504040204" pitchFamily="34" charset="0"/>
                <a:cs typeface="Verdana" panose="020B0604030504040204" pitchFamily="34" charset="0"/>
              </a:rPr>
              <a:t>.</a:t>
            </a:r>
          </a:p>
          <a:p>
            <a:pPr marL="189230" indent="-177165">
              <a:lnSpc>
                <a:spcPct val="100000"/>
              </a:lnSpc>
              <a:buFont typeface="Arial"/>
              <a:buChar char="•"/>
              <a:tabLst>
                <a:tab pos="189230" algn="l"/>
              </a:tabLst>
            </a:pPr>
            <a:endParaRPr lang="en-US" spc="-50" dirty="0">
              <a:latin typeface="Verdana" panose="020B0604030504040204" pitchFamily="34" charset="0"/>
              <a:ea typeface="Verdana" panose="020B0604030504040204" pitchFamily="34" charset="0"/>
              <a:cs typeface="Verdana" panose="020B0604030504040204" pitchFamily="34" charset="0"/>
            </a:endParaRPr>
          </a:p>
          <a:p>
            <a:pPr marL="189230" indent="-177165">
              <a:lnSpc>
                <a:spcPct val="100000"/>
              </a:lnSpc>
              <a:buFont typeface="Arial"/>
              <a:buChar char="•"/>
              <a:tabLst>
                <a:tab pos="189230" algn="l"/>
              </a:tabLst>
            </a:pPr>
            <a:endParaRPr dirty="0">
              <a:latin typeface="Verdana" panose="020B0604030504040204" pitchFamily="34" charset="0"/>
              <a:ea typeface="Verdana" panose="020B0604030504040204" pitchFamily="34" charset="0"/>
              <a:cs typeface="Verdana" panose="020B0604030504040204" pitchFamily="34" charset="0"/>
            </a:endParaRPr>
          </a:p>
          <a:p>
            <a:pPr>
              <a:lnSpc>
                <a:spcPts val="650"/>
              </a:lnSpc>
              <a:spcBef>
                <a:spcPts val="27"/>
              </a:spcBef>
            </a:pPr>
            <a:endParaRPr dirty="0">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2"/>
          </p:nvPr>
        </p:nvSpPr>
        <p:spPr>
          <a:xfrm>
            <a:off x="7164288" y="6345061"/>
            <a:ext cx="1718733" cy="509823"/>
          </a:xfrm>
        </p:spPr>
        <p:txBody>
          <a:bodyPr/>
          <a:lstStyle/>
          <a:p>
            <a:fld id="{2C7DFF54-6BA4-4515-87CA-28703F844993}" type="slidenum">
              <a:rPr lang="en-CA" smtClean="0"/>
              <a:t>16</a:t>
            </a:fld>
            <a:endParaRPr lang="en-CA" dirty="0"/>
          </a:p>
        </p:txBody>
      </p:sp>
      <p:sp>
        <p:nvSpPr>
          <p:cNvPr id="7" name="object 3"/>
          <p:cNvSpPr txBox="1"/>
          <p:nvPr/>
        </p:nvSpPr>
        <p:spPr>
          <a:xfrm>
            <a:off x="179512" y="2191834"/>
            <a:ext cx="6624736" cy="4185166"/>
          </a:xfrm>
          <a:prstGeom prst="rect">
            <a:avLst/>
          </a:prstGeom>
        </p:spPr>
        <p:txBody>
          <a:bodyPr vert="horz" wrap="square" lIns="0" tIns="0" rIns="0" bIns="0" rtlCol="0">
            <a:noAutofit/>
          </a:bodyPr>
          <a:lstStyle/>
          <a:p>
            <a:pPr marL="469265" indent="-457200">
              <a:buFont typeface="+mj-lt"/>
              <a:buAutoNum type="arabicPeriod"/>
              <a:tabLst>
                <a:tab pos="189230" algn="l"/>
              </a:tabLst>
            </a:pPr>
            <a:r>
              <a:rPr lang="en-US" dirty="0">
                <a:latin typeface="Verdana" panose="020B0604030504040204" pitchFamily="34" charset="0"/>
                <a:ea typeface="Verdana" panose="020B0604030504040204" pitchFamily="34" charset="0"/>
                <a:cs typeface="Verdana" panose="020B0604030504040204" pitchFamily="34" charset="0"/>
              </a:rPr>
              <a:t>The Mission, Vision, and Core Values</a:t>
            </a:r>
          </a:p>
          <a:p>
            <a:pPr marL="469265" indent="-457200">
              <a:buFont typeface="+mj-lt"/>
              <a:buAutoNum type="arabicPeriod"/>
              <a:tabLst>
                <a:tab pos="189230" algn="l"/>
              </a:tabLst>
            </a:pPr>
            <a:endParaRPr lang="en-US" sz="1000" dirty="0">
              <a:latin typeface="Verdana" panose="020B0604030504040204" pitchFamily="34" charset="0"/>
              <a:ea typeface="Verdana" panose="020B0604030504040204" pitchFamily="34" charset="0"/>
              <a:cs typeface="Verdana" panose="020B0604030504040204" pitchFamily="34" charset="0"/>
            </a:endParaRPr>
          </a:p>
          <a:p>
            <a:pPr marL="469265" indent="-457200">
              <a:buFont typeface="+mj-lt"/>
              <a:buAutoNum type="arabicPeriod"/>
              <a:tabLst>
                <a:tab pos="189230" algn="l"/>
              </a:tabLst>
            </a:pPr>
            <a:r>
              <a:rPr lang="en-US" dirty="0">
                <a:latin typeface="Verdana" panose="020B0604030504040204" pitchFamily="34" charset="0"/>
                <a:ea typeface="Verdana" panose="020B0604030504040204" pitchFamily="34" charset="0"/>
                <a:cs typeface="Verdana" panose="020B0604030504040204" pitchFamily="34" charset="0"/>
              </a:rPr>
              <a:t>Ethics and Professional Norms</a:t>
            </a:r>
          </a:p>
          <a:p>
            <a:pPr marL="12065">
              <a:tabLst>
                <a:tab pos="189230" algn="l"/>
              </a:tabLst>
            </a:pPr>
            <a:endParaRPr lang="en-US" sz="1000" u="sng" spc="-50" dirty="0">
              <a:latin typeface="Verdana" panose="020B0604030504040204" pitchFamily="34" charset="0"/>
              <a:ea typeface="Verdana" panose="020B0604030504040204" pitchFamily="34" charset="0"/>
              <a:cs typeface="Verdana" panose="020B0604030504040204" pitchFamily="34" charset="0"/>
            </a:endParaRPr>
          </a:p>
          <a:p>
            <a:pPr marL="469265" indent="-457200">
              <a:buFont typeface="+mj-lt"/>
              <a:buAutoNum type="arabicPeriod" startAt="3"/>
              <a:tabLst>
                <a:tab pos="189230" algn="l"/>
              </a:tabLst>
            </a:pPr>
            <a:r>
              <a:rPr lang="en-US" u="sng" dirty="0">
                <a:latin typeface="Verdana" panose="020B0604030504040204" pitchFamily="34" charset="0"/>
                <a:ea typeface="Verdana" panose="020B0604030504040204" pitchFamily="34" charset="0"/>
                <a:cs typeface="Verdana" panose="020B0604030504040204" pitchFamily="34" charset="0"/>
              </a:rPr>
              <a:t>Equity and Cultural Responsiveness</a:t>
            </a:r>
          </a:p>
          <a:p>
            <a:pPr marL="12065">
              <a:tabLst>
                <a:tab pos="189230" algn="l"/>
              </a:tabLst>
            </a:pPr>
            <a:endParaRPr lang="en-US" sz="1000" dirty="0">
              <a:latin typeface="Verdana" panose="020B0604030504040204" pitchFamily="34" charset="0"/>
              <a:ea typeface="Verdana" panose="020B0604030504040204" pitchFamily="34" charset="0"/>
              <a:cs typeface="Verdana" panose="020B0604030504040204" pitchFamily="34" charset="0"/>
            </a:endParaRPr>
          </a:p>
          <a:p>
            <a:pPr marL="469265" indent="-457200">
              <a:buFont typeface="+mj-lt"/>
              <a:buAutoNum type="arabicPeriod" startAt="4"/>
              <a:tabLst>
                <a:tab pos="189230" algn="l"/>
              </a:tabLst>
            </a:pPr>
            <a:r>
              <a:rPr lang="en-US" dirty="0">
                <a:latin typeface="Verdana" panose="020B0604030504040204" pitchFamily="34" charset="0"/>
                <a:ea typeface="Verdana" panose="020B0604030504040204" pitchFamily="34" charset="0"/>
                <a:cs typeface="Verdana" panose="020B0604030504040204" pitchFamily="34" charset="0"/>
              </a:rPr>
              <a:t>Curriculum, Instruction, and Assessment</a:t>
            </a:r>
          </a:p>
          <a:p>
            <a:pPr marL="469265" indent="-457200">
              <a:buFont typeface="+mj-lt"/>
              <a:buAutoNum type="arabicPeriod" startAt="4"/>
              <a:tabLst>
                <a:tab pos="189230" algn="l"/>
              </a:tabLst>
            </a:pPr>
            <a:endParaRPr lang="en-US" sz="1000" dirty="0">
              <a:latin typeface="Verdana" panose="020B0604030504040204" pitchFamily="34" charset="0"/>
              <a:ea typeface="Verdana" panose="020B0604030504040204" pitchFamily="34" charset="0"/>
              <a:cs typeface="Verdana" panose="020B0604030504040204" pitchFamily="34" charset="0"/>
            </a:endParaRPr>
          </a:p>
          <a:p>
            <a:pPr marL="469265" indent="-457200">
              <a:buFont typeface="+mj-lt"/>
              <a:buAutoNum type="arabicPeriod" startAt="4"/>
              <a:tabLst>
                <a:tab pos="189230" algn="l"/>
              </a:tabLst>
            </a:pPr>
            <a:r>
              <a:rPr lang="en-US" u="sng" dirty="0">
                <a:latin typeface="Verdana" panose="020B0604030504040204" pitchFamily="34" charset="0"/>
                <a:ea typeface="Verdana" panose="020B0604030504040204" pitchFamily="34" charset="0"/>
                <a:cs typeface="Verdana" panose="020B0604030504040204" pitchFamily="34" charset="0"/>
              </a:rPr>
              <a:t>Community of Care and Support for Students</a:t>
            </a:r>
          </a:p>
          <a:p>
            <a:pPr marL="469265" indent="-457200">
              <a:buFont typeface="+mj-lt"/>
              <a:buAutoNum type="arabicPeriod" startAt="4"/>
              <a:tabLst>
                <a:tab pos="189230" algn="l"/>
              </a:tabLst>
            </a:pPr>
            <a:endParaRPr lang="en-US" sz="1000" dirty="0">
              <a:latin typeface="Verdana" panose="020B0604030504040204" pitchFamily="34" charset="0"/>
              <a:ea typeface="Verdana" panose="020B0604030504040204" pitchFamily="34" charset="0"/>
              <a:cs typeface="Verdana" panose="020B0604030504040204" pitchFamily="34" charset="0"/>
            </a:endParaRPr>
          </a:p>
          <a:p>
            <a:pPr marL="469265" indent="-457200">
              <a:buFont typeface="+mj-lt"/>
              <a:buAutoNum type="arabicPeriod" startAt="4"/>
              <a:tabLst>
                <a:tab pos="189230" algn="l"/>
              </a:tabLst>
            </a:pPr>
            <a:r>
              <a:rPr lang="en-US" dirty="0">
                <a:latin typeface="Verdana" panose="020B0604030504040204" pitchFamily="34" charset="0"/>
                <a:ea typeface="Verdana" panose="020B0604030504040204" pitchFamily="34" charset="0"/>
                <a:cs typeface="Verdana" panose="020B0604030504040204" pitchFamily="34" charset="0"/>
              </a:rPr>
              <a:t>Professional Capacity of School Personnel</a:t>
            </a:r>
          </a:p>
          <a:p>
            <a:pPr marL="469265" indent="-457200">
              <a:buFont typeface="+mj-lt"/>
              <a:buAutoNum type="arabicPeriod" startAt="4"/>
              <a:tabLst>
                <a:tab pos="189230" algn="l"/>
              </a:tabLst>
            </a:pPr>
            <a:endParaRPr lang="en-US" sz="1000" dirty="0">
              <a:latin typeface="Verdana" panose="020B0604030504040204" pitchFamily="34" charset="0"/>
              <a:ea typeface="Verdana" panose="020B0604030504040204" pitchFamily="34" charset="0"/>
              <a:cs typeface="Verdana" panose="020B0604030504040204" pitchFamily="34" charset="0"/>
            </a:endParaRPr>
          </a:p>
          <a:p>
            <a:pPr marL="469265" indent="-457200">
              <a:buFont typeface="+mj-lt"/>
              <a:buAutoNum type="arabicPeriod" startAt="4"/>
              <a:tabLst>
                <a:tab pos="189230" algn="l"/>
              </a:tabLst>
            </a:pPr>
            <a:r>
              <a:rPr lang="en-US" dirty="0">
                <a:latin typeface="Verdana" panose="020B0604030504040204" pitchFamily="34" charset="0"/>
                <a:ea typeface="Verdana" panose="020B0604030504040204" pitchFamily="34" charset="0"/>
                <a:cs typeface="Verdana" panose="020B0604030504040204" pitchFamily="34" charset="0"/>
              </a:rPr>
              <a:t>Professional Community for Teachers and Staff</a:t>
            </a:r>
          </a:p>
          <a:p>
            <a:pPr marL="469265" indent="-457200">
              <a:buFont typeface="+mj-lt"/>
              <a:buAutoNum type="arabicPeriod" startAt="4"/>
              <a:tabLst>
                <a:tab pos="189230" algn="l"/>
              </a:tabLst>
            </a:pPr>
            <a:endParaRPr lang="en-US" sz="1000" dirty="0">
              <a:latin typeface="Verdana" panose="020B0604030504040204" pitchFamily="34" charset="0"/>
              <a:ea typeface="Verdana" panose="020B0604030504040204" pitchFamily="34" charset="0"/>
              <a:cs typeface="Verdana" panose="020B0604030504040204" pitchFamily="34" charset="0"/>
            </a:endParaRPr>
          </a:p>
          <a:p>
            <a:pPr marL="469265" indent="-457200">
              <a:buFont typeface="+mj-lt"/>
              <a:buAutoNum type="arabicPeriod" startAt="4"/>
              <a:tabLst>
                <a:tab pos="189230" algn="l"/>
              </a:tabLst>
            </a:pPr>
            <a:r>
              <a:rPr lang="en-US" u="sng" dirty="0">
                <a:latin typeface="Verdana" panose="020B0604030504040204" pitchFamily="34" charset="0"/>
                <a:ea typeface="Verdana" panose="020B0604030504040204" pitchFamily="34" charset="0"/>
                <a:cs typeface="Verdana" panose="020B0604030504040204" pitchFamily="34" charset="0"/>
              </a:rPr>
              <a:t>Meaningful Engagement of Families and Community</a:t>
            </a:r>
          </a:p>
          <a:p>
            <a:pPr marL="469265" indent="-457200">
              <a:buFont typeface="+mj-lt"/>
              <a:buAutoNum type="arabicPeriod" startAt="4"/>
              <a:tabLst>
                <a:tab pos="189230" algn="l"/>
              </a:tabLst>
            </a:pPr>
            <a:endParaRPr lang="en-US" sz="1000" dirty="0">
              <a:latin typeface="Verdana" panose="020B0604030504040204" pitchFamily="34" charset="0"/>
              <a:ea typeface="Verdana" panose="020B0604030504040204" pitchFamily="34" charset="0"/>
              <a:cs typeface="Verdana" panose="020B0604030504040204" pitchFamily="34" charset="0"/>
            </a:endParaRPr>
          </a:p>
          <a:p>
            <a:pPr marL="469265" indent="-457200">
              <a:buFont typeface="+mj-lt"/>
              <a:buAutoNum type="arabicPeriod" startAt="4"/>
              <a:tabLst>
                <a:tab pos="189230" algn="l"/>
              </a:tabLst>
            </a:pPr>
            <a:r>
              <a:rPr lang="en-US" dirty="0">
                <a:latin typeface="Verdana" panose="020B0604030504040204" pitchFamily="34" charset="0"/>
                <a:ea typeface="Verdana" panose="020B0604030504040204" pitchFamily="34" charset="0"/>
                <a:cs typeface="Verdana" panose="020B0604030504040204" pitchFamily="34" charset="0"/>
              </a:rPr>
              <a:t>Operations and Management</a:t>
            </a:r>
          </a:p>
          <a:p>
            <a:pPr marL="469265" indent="-457200">
              <a:buFont typeface="+mj-lt"/>
              <a:buAutoNum type="arabicPeriod" startAt="4"/>
              <a:tabLst>
                <a:tab pos="189230" algn="l"/>
              </a:tabLst>
            </a:pPr>
            <a:endParaRPr lang="en-US" sz="1000" dirty="0">
              <a:latin typeface="Verdana" panose="020B0604030504040204" pitchFamily="34" charset="0"/>
              <a:ea typeface="Verdana" panose="020B0604030504040204" pitchFamily="34" charset="0"/>
              <a:cs typeface="Verdana" panose="020B0604030504040204" pitchFamily="34" charset="0"/>
            </a:endParaRPr>
          </a:p>
          <a:p>
            <a:pPr marL="469265" indent="-457200">
              <a:buFont typeface="+mj-lt"/>
              <a:buAutoNum type="arabicPeriod" startAt="4"/>
              <a:tabLst>
                <a:tab pos="189230" algn="l"/>
              </a:tabLst>
            </a:pPr>
            <a:r>
              <a:rPr lang="en-US" dirty="0">
                <a:latin typeface="Verdana" panose="020B0604030504040204" pitchFamily="34" charset="0"/>
                <a:ea typeface="Verdana" panose="020B0604030504040204" pitchFamily="34" charset="0"/>
                <a:cs typeface="Verdana" panose="020B0604030504040204" pitchFamily="34" charset="0"/>
              </a:rPr>
              <a:t>School Improvement</a:t>
            </a:r>
          </a:p>
          <a:p>
            <a:pPr marL="189230" indent="-177165">
              <a:lnSpc>
                <a:spcPct val="100000"/>
              </a:lnSpc>
              <a:buFont typeface="Arial"/>
              <a:buChar char="•"/>
              <a:tabLst>
                <a:tab pos="189230" algn="l"/>
              </a:tabLst>
            </a:pPr>
            <a:endParaRPr lang="en-US" spc="-50" dirty="0">
              <a:latin typeface="Verdana" panose="020B0604030504040204" pitchFamily="34" charset="0"/>
              <a:ea typeface="Verdana" panose="020B0604030504040204" pitchFamily="34" charset="0"/>
              <a:cs typeface="Verdana" panose="020B0604030504040204" pitchFamily="34" charset="0"/>
            </a:endParaRPr>
          </a:p>
          <a:p>
            <a:pPr marL="189230" indent="-177165">
              <a:lnSpc>
                <a:spcPct val="100000"/>
              </a:lnSpc>
              <a:buFont typeface="Arial"/>
              <a:buChar char="•"/>
              <a:tabLst>
                <a:tab pos="189230" algn="l"/>
              </a:tabLst>
            </a:pPr>
            <a:endParaRPr dirty="0">
              <a:latin typeface="Verdana" panose="020B0604030504040204" pitchFamily="34" charset="0"/>
              <a:ea typeface="Verdana" panose="020B0604030504040204" pitchFamily="34" charset="0"/>
              <a:cs typeface="Verdana" panose="020B0604030504040204" pitchFamily="34" charset="0"/>
            </a:endParaRPr>
          </a:p>
          <a:p>
            <a:pPr>
              <a:lnSpc>
                <a:spcPts val="650"/>
              </a:lnSpc>
              <a:spcBef>
                <a:spcPts val="27"/>
              </a:spcBef>
            </a:pPr>
            <a:endParaRPr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6950496" y="2492896"/>
            <a:ext cx="2086020" cy="3877985"/>
          </a:xfrm>
          <a:prstGeom prst="rect">
            <a:avLst/>
          </a:prstGeom>
          <a:noFill/>
        </p:spPr>
        <p:txBody>
          <a:bodyPr wrap="square" rtlCol="0">
            <a:spAutoFit/>
          </a:bodyPr>
          <a:lstStyle/>
          <a:p>
            <a:r>
              <a:rPr lang="en-US" dirty="0"/>
              <a:t>Note:  </a:t>
            </a:r>
          </a:p>
          <a:p>
            <a:endParaRPr lang="en-US" sz="1200" dirty="0"/>
          </a:p>
          <a:p>
            <a:r>
              <a:rPr lang="en-US" dirty="0"/>
              <a:t>The three underlined items highlight areas where the </a:t>
            </a:r>
            <a:r>
              <a:rPr lang="en-US" i="1" dirty="0"/>
              <a:t>PSEL</a:t>
            </a:r>
            <a:r>
              <a:rPr lang="en-US" dirty="0"/>
              <a:t>s represent the greatest change from the 2008 </a:t>
            </a:r>
            <a:r>
              <a:rPr lang="en-US" i="1" dirty="0"/>
              <a:t>ISLLC Standards </a:t>
            </a:r>
            <a:r>
              <a:rPr lang="en-US" dirty="0"/>
              <a:t>(that were created by the </a:t>
            </a:r>
            <a:r>
              <a:rPr lang="en-US" i="1" dirty="0"/>
              <a:t>Interstate School Leaders Licensure Consortium)</a:t>
            </a:r>
            <a:r>
              <a:rPr lang="en-US" dirty="0"/>
              <a:t>. </a:t>
            </a:r>
          </a:p>
        </p:txBody>
      </p:sp>
    </p:spTree>
    <p:extLst>
      <p:ext uri="{BB962C8B-B14F-4D97-AF65-F5344CB8AC3E}">
        <p14:creationId xmlns:p14="http://schemas.microsoft.com/office/powerpoint/2010/main" val="2565246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p:cNvSpPr txBox="1"/>
          <p:nvPr/>
        </p:nvSpPr>
        <p:spPr>
          <a:xfrm>
            <a:off x="3136900" y="292100"/>
            <a:ext cx="6007100" cy="685800"/>
          </a:xfrm>
          <a:prstGeom prst="rect">
            <a:avLst/>
          </a:prstGeom>
          <a:noFill/>
        </p:spPr>
        <p:txBody>
          <a:bodyPr vert="horz" wrap="none" lIns="0" tIns="0" rIns="0" bIns="0" rtlCol="0">
            <a:spAutoFit/>
          </a:bodyPr>
          <a:lstStyle/>
          <a:p>
            <a:pPr marL="0" marR="0" lvl="0" indent="0" algn="l" defTabSz="914400" rtl="0" eaLnBrk="1" fontAlgn="auto" latinLnBrk="0" hangingPunct="1">
              <a:lnSpc>
                <a:spcPts val="4140"/>
              </a:lnSpc>
              <a:spcBef>
                <a:spcPts val="0"/>
              </a:spcBef>
              <a:spcAft>
                <a:spcPts val="0"/>
              </a:spcAft>
              <a:buClrTx/>
              <a:buSzTx/>
              <a:buFontTx/>
              <a:buNone/>
              <a:tabLst/>
              <a:defRPr/>
            </a:pPr>
            <a:r>
              <a:rPr kumimoji="0" lang="en-CA" sz="3600" b="0" i="0" u="none" strike="noStrike" kern="1200" cap="none" spc="0" normalizeH="0" baseline="0" noProof="0">
                <a:ln>
                  <a:noFill/>
                </a:ln>
                <a:solidFill>
                  <a:srgbClr val="FFFFFF"/>
                </a:solidFill>
                <a:effectLst/>
                <a:uLnTx/>
                <a:uFillTx/>
                <a:latin typeface="Verdana"/>
                <a:ea typeface="+mn-ea"/>
                <a:cs typeface="Verdana"/>
              </a:rPr>
              <a:t>NEXT STEPS</a:t>
            </a:r>
          </a:p>
          <a:p>
            <a:pPr marL="0" marR="0" lvl="0" indent="0" algn="l" defTabSz="914400" rtl="0" eaLnBrk="1" fontAlgn="auto" latinLnBrk="0" hangingPunct="1">
              <a:lnSpc>
                <a:spcPts val="4140"/>
              </a:lnSpc>
              <a:spcBef>
                <a:spcPts val="0"/>
              </a:spcBef>
              <a:spcAft>
                <a:spcPts val="0"/>
              </a:spcAft>
              <a:buClrTx/>
              <a:buSzTx/>
              <a:buFontTx/>
              <a:buNone/>
              <a:tabLst/>
              <a:defRPr/>
            </a:pPr>
            <a:endParaRPr kumimoji="0" lang="en-CA" sz="3600" b="0" i="0" u="none" strike="noStrike" kern="1200" cap="none" spc="0" normalizeH="0" baseline="0" noProof="0">
              <a:ln>
                <a:noFill/>
              </a:ln>
              <a:solidFill>
                <a:srgbClr val="000000"/>
              </a:solidFill>
              <a:effectLst/>
              <a:uLnTx/>
              <a:uFillTx/>
              <a:latin typeface="Calibri"/>
              <a:ea typeface="+mn-ea"/>
              <a:cs typeface="+mn-cs"/>
            </a:endParaRPr>
          </a:p>
        </p:txBody>
      </p:sp>
      <p:sp>
        <p:nvSpPr>
          <p:cNvPr id="14" name="Rectangle 13"/>
          <p:cNvSpPr/>
          <p:nvPr/>
        </p:nvSpPr>
        <p:spPr>
          <a:xfrm>
            <a:off x="0" y="0"/>
            <a:ext cx="9144000" cy="148478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extBox 1"/>
          <p:cNvSpPr txBox="1"/>
          <p:nvPr/>
        </p:nvSpPr>
        <p:spPr>
          <a:xfrm>
            <a:off x="0" y="314072"/>
            <a:ext cx="914400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all"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how do 2015 </a:t>
            </a:r>
            <a:r>
              <a:rPr kumimoji="0" lang="en-US" sz="2100" b="0" i="1" u="none" strike="noStrike" kern="1200" cap="all"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Professional standards for educational leaders (PSELs) </a:t>
            </a:r>
            <a:r>
              <a:rPr kumimoji="0" lang="en-US" sz="2100" b="0" i="0" u="none" strike="noStrike" kern="1200" cap="all"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compare to the 2008 </a:t>
            </a:r>
            <a:r>
              <a:rPr kumimoji="0" lang="en-US" sz="2100" b="0" i="1" u="none" strike="noStrike" kern="1200" cap="all" spc="0" normalizeH="0" baseline="0" noProof="0" dirty="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isllc</a:t>
            </a:r>
            <a:r>
              <a:rPr kumimoji="0" lang="en-US" sz="2100" b="0" i="0" u="none" strike="noStrike" kern="1200" cap="all"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standards?</a:t>
            </a:r>
            <a:endParaRPr kumimoji="0" lang="en-US" sz="2100" b="0" i="1" u="none" strike="noStrike" kern="1200" cap="all"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 name="object 3"/>
          <p:cNvSpPr txBox="1"/>
          <p:nvPr/>
        </p:nvSpPr>
        <p:spPr>
          <a:xfrm>
            <a:off x="182893" y="2579712"/>
            <a:ext cx="8854772" cy="3888432"/>
          </a:xfrm>
          <a:prstGeom prst="rect">
            <a:avLst/>
          </a:prstGeom>
        </p:spPr>
        <p:txBody>
          <a:bodyPr vert="horz" wrap="square" lIns="0" tIns="0" rIns="0" bIns="0" rtlCol="0">
            <a:noAutofit/>
          </a:bodyPr>
          <a:lstStyle/>
          <a:p>
            <a:pPr marL="12065" marR="0" lvl="0" indent="0" algn="l" defTabSz="914400" rtl="0" eaLnBrk="1" fontAlgn="auto" latinLnBrk="0" hangingPunct="1">
              <a:lnSpc>
                <a:spcPct val="100000"/>
              </a:lnSpc>
              <a:spcBef>
                <a:spcPts val="600"/>
              </a:spcBef>
              <a:spcAft>
                <a:spcPts val="0"/>
              </a:spcAft>
              <a:buClrTx/>
              <a:buSzTx/>
              <a:buFontTx/>
              <a:buNone/>
              <a:tabLst>
                <a:tab pos="189230" algn="l"/>
              </a:tabLst>
              <a:defRPr/>
            </a:pPr>
            <a:r>
              <a:rPr kumimoji="0" lang="en-US" sz="1800" b="0" i="1" u="none" strike="noStrike" kern="1200" cap="none" spc="-5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PSELs</a:t>
            </a:r>
            <a:r>
              <a:rPr kumimoji="0" lang="en-US" sz="1800" b="0" i="1" u="none" strike="noStrike" kern="1200" cap="none" spc="-50" normalizeH="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800" b="0" i="0" u="none" strike="noStrike" kern="1200" cap="none" spc="-5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improve on 2008 </a:t>
            </a:r>
            <a:r>
              <a:rPr kumimoji="0" lang="en-US" sz="1800" b="0" i="1" u="none" strike="noStrike" kern="1200" cap="none" spc="-5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ISLLC</a:t>
            </a:r>
            <a:r>
              <a:rPr kumimoji="0" lang="en-US" sz="1800" b="0" i="0" u="none" strike="noStrike" kern="1200" cap="none" spc="-5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standards in five ways</a:t>
            </a:r>
            <a:r>
              <a:rPr kumimoji="0" lang="en-US" sz="1800" b="0" i="1" u="none" strike="noStrike" kern="1200" cap="none" spc="-5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t>
            </a:r>
          </a:p>
          <a:p>
            <a:pPr marL="12065" marR="0" lvl="0" indent="0" algn="l" defTabSz="914400" rtl="0" eaLnBrk="1" fontAlgn="auto" latinLnBrk="0" hangingPunct="1">
              <a:lnSpc>
                <a:spcPct val="100000"/>
              </a:lnSpc>
              <a:spcBef>
                <a:spcPts val="600"/>
              </a:spcBef>
              <a:spcAft>
                <a:spcPts val="0"/>
              </a:spcAft>
              <a:buClrTx/>
              <a:buSzTx/>
              <a:buFontTx/>
              <a:buNone/>
              <a:tabLst>
                <a:tab pos="189230" algn="l"/>
              </a:tabLst>
              <a:defRPr/>
            </a:pPr>
            <a:endParaRPr kumimoji="0" lang="en-US" sz="900" b="0" i="0" u="none" strike="noStrike" kern="1200" cap="none" spc="-5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469265" marR="0" lvl="0" indent="-457200" algn="l" defTabSz="914400" rtl="0" eaLnBrk="1" fontAlgn="auto" latinLnBrk="0" hangingPunct="1">
              <a:lnSpc>
                <a:spcPct val="100000"/>
              </a:lnSpc>
              <a:spcBef>
                <a:spcPts val="0"/>
              </a:spcBef>
              <a:spcAft>
                <a:spcPts val="0"/>
              </a:spcAft>
              <a:buClrTx/>
              <a:buSzTx/>
              <a:buFont typeface="+mj-lt"/>
              <a:buAutoNum type="arabicPeriod"/>
              <a:tabLst>
                <a:tab pos="189230" algn="l"/>
              </a:tabLst>
              <a:defRPr/>
            </a:pP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The </a:t>
            </a:r>
            <a:r>
              <a:rPr kumimoji="0" lang="en-US" sz="18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PSELs</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have a stronger, clearer emphasis on academic success AND broader learning, student development, and student well-being.</a:t>
            </a:r>
          </a:p>
          <a:p>
            <a:pPr marL="12065" marR="0" lvl="0" indent="0" algn="l" defTabSz="914400" rtl="0" eaLnBrk="1" fontAlgn="auto" latinLnBrk="0" hangingPunct="1">
              <a:lnSpc>
                <a:spcPct val="100000"/>
              </a:lnSpc>
              <a:spcBef>
                <a:spcPts val="0"/>
              </a:spcBef>
              <a:spcAft>
                <a:spcPts val="0"/>
              </a:spcAft>
              <a:buClrTx/>
              <a:buSzTx/>
              <a:buFontTx/>
              <a:buNone/>
              <a:tabLst>
                <a:tab pos="189230" algn="l"/>
              </a:tabLst>
              <a:defRPr/>
            </a:pPr>
            <a:endParaRPr kumimoji="0" lang="en-US" sz="900" b="0" i="0" u="none" strike="noStrike" kern="1200" cap="none" spc="-5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469265" marR="0" lvl="0" indent="-457200" algn="l" defTabSz="914400" rtl="0" eaLnBrk="1" fontAlgn="auto" latinLnBrk="0" hangingPunct="1">
              <a:lnSpc>
                <a:spcPct val="100000"/>
              </a:lnSpc>
              <a:spcBef>
                <a:spcPts val="0"/>
              </a:spcBef>
              <a:spcAft>
                <a:spcPts val="0"/>
              </a:spcAft>
              <a:buClrTx/>
              <a:buSzTx/>
              <a:buFont typeface="+mj-lt"/>
              <a:buAutoNum type="arabicPeriod" startAt="2"/>
              <a:tabLst>
                <a:tab pos="189230" algn="l"/>
              </a:tabLst>
              <a:defRPr/>
            </a:pP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The </a:t>
            </a:r>
            <a:r>
              <a:rPr kumimoji="0" lang="en-US" sz="18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PSELs</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take a more systemic view of leadership work.</a:t>
            </a:r>
          </a:p>
          <a:p>
            <a:pPr marL="12065" marR="0" lvl="0" indent="0" algn="l" defTabSz="914400" rtl="0" eaLnBrk="1" fontAlgn="auto" latinLnBrk="0" hangingPunct="1">
              <a:lnSpc>
                <a:spcPct val="100000"/>
              </a:lnSpc>
              <a:spcBef>
                <a:spcPts val="0"/>
              </a:spcBef>
              <a:spcAft>
                <a:spcPts val="0"/>
              </a:spcAft>
              <a:buClrTx/>
              <a:buSzTx/>
              <a:buFontTx/>
              <a:buNone/>
              <a:tabLst>
                <a:tab pos="189230" algn="l"/>
              </a:tabLst>
              <a:defRPr/>
            </a:pPr>
            <a:endParaRPr kumimoji="0" lang="en-US"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469265" marR="0" lvl="0" indent="-457200" algn="l" defTabSz="914400" rtl="0" eaLnBrk="1" fontAlgn="auto" latinLnBrk="0" hangingPunct="1">
              <a:lnSpc>
                <a:spcPct val="100000"/>
              </a:lnSpc>
              <a:spcBef>
                <a:spcPts val="0"/>
              </a:spcBef>
              <a:spcAft>
                <a:spcPts val="0"/>
              </a:spcAft>
              <a:buClrTx/>
              <a:buSzTx/>
              <a:buFont typeface="+mj-lt"/>
              <a:buAutoNum type="arabicPeriod" startAt="3"/>
              <a:tabLst>
                <a:tab pos="189230" algn="l"/>
              </a:tabLst>
              <a:defRPr/>
            </a:pP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The </a:t>
            </a:r>
            <a:r>
              <a:rPr kumimoji="0" lang="en-US" sz="18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PSELs</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place more importance on “each</a:t>
            </a:r>
            <a:r>
              <a:rPr kumimoji="0" lang="en-US" sz="18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student and “all” students.</a:t>
            </a:r>
          </a:p>
          <a:p>
            <a:pPr marL="469265" marR="0" lvl="0" indent="-457200" algn="l" defTabSz="914400" rtl="0" eaLnBrk="1" fontAlgn="auto" latinLnBrk="0" hangingPunct="1">
              <a:lnSpc>
                <a:spcPct val="100000"/>
              </a:lnSpc>
              <a:spcBef>
                <a:spcPts val="0"/>
              </a:spcBef>
              <a:spcAft>
                <a:spcPts val="0"/>
              </a:spcAft>
              <a:buClrTx/>
              <a:buSzTx/>
              <a:buFont typeface="+mj-lt"/>
              <a:buAutoNum type="arabicPeriod" startAt="3"/>
              <a:tabLst>
                <a:tab pos="189230" algn="l"/>
              </a:tabLst>
              <a:defRPr/>
            </a:pPr>
            <a:endParaRPr kumimoji="0" lang="en-US"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469265" marR="0" lvl="0" indent="-457200" algn="l" defTabSz="914400" rtl="0" eaLnBrk="1" fontAlgn="auto" latinLnBrk="0" hangingPunct="1">
              <a:lnSpc>
                <a:spcPct val="100000"/>
              </a:lnSpc>
              <a:spcBef>
                <a:spcPts val="0"/>
              </a:spcBef>
              <a:spcAft>
                <a:spcPts val="0"/>
              </a:spcAft>
              <a:buClrTx/>
              <a:buSzTx/>
              <a:buFont typeface="+mj-lt"/>
              <a:buAutoNum type="arabicPeriod" startAt="3"/>
              <a:tabLst>
                <a:tab pos="189230" algn="l"/>
              </a:tabLst>
              <a:defRPr/>
            </a:pP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The</a:t>
            </a:r>
            <a:r>
              <a:rPr kumimoji="0" lang="en-US" sz="18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PSELs</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more explicitly use logic to link leadership to learning.</a:t>
            </a:r>
          </a:p>
          <a:p>
            <a:pPr marL="12065" marR="0" lvl="0" indent="0" algn="l" defTabSz="914400" rtl="0" eaLnBrk="1" fontAlgn="auto" latinLnBrk="0" hangingPunct="1">
              <a:lnSpc>
                <a:spcPct val="100000"/>
              </a:lnSpc>
              <a:spcBef>
                <a:spcPts val="0"/>
              </a:spcBef>
              <a:spcAft>
                <a:spcPts val="0"/>
              </a:spcAft>
              <a:buClrTx/>
              <a:buSzTx/>
              <a:buFontTx/>
              <a:buNone/>
              <a:tabLst>
                <a:tab pos="189230" algn="l"/>
              </a:tabLst>
              <a:defRPr/>
            </a:pPr>
            <a:endParaRPr kumimoji="0" lang="en-US"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469265" marR="0" lvl="0" indent="-457200" algn="l" defTabSz="914400" rtl="0" eaLnBrk="1" fontAlgn="auto" latinLnBrk="0" hangingPunct="1">
              <a:lnSpc>
                <a:spcPct val="100000"/>
              </a:lnSpc>
              <a:spcBef>
                <a:spcPts val="0"/>
              </a:spcBef>
              <a:spcAft>
                <a:spcPts val="0"/>
              </a:spcAft>
              <a:buClrTx/>
              <a:buSzTx/>
              <a:buFont typeface="+mj-lt"/>
              <a:buAutoNum type="arabicPeriod" startAt="5"/>
              <a:tabLst>
                <a:tab pos="189230" algn="l"/>
              </a:tabLst>
              <a:defRPr/>
            </a:pP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The </a:t>
            </a:r>
            <a:r>
              <a:rPr kumimoji="0" lang="en-US" sz="18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PSELs</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call out certain areas for particular emphasis:</a:t>
            </a:r>
          </a:p>
          <a:p>
            <a:pPr marL="804863" marR="0" lvl="0" indent="-347663"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Equity and Cultural Responsiveness</a:t>
            </a:r>
          </a:p>
          <a:p>
            <a:pPr marL="804863" marR="0" lvl="0" indent="-347663"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Community of Care and Support for Students</a:t>
            </a:r>
          </a:p>
          <a:p>
            <a:pPr marL="804863" marR="0" lvl="0" indent="-347663"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Meaningful Engagement of Families and Communities</a:t>
            </a:r>
            <a:endParaRPr kumimoji="0"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ts val="650"/>
              </a:lnSpc>
              <a:spcBef>
                <a:spcPts val="27"/>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2"/>
          </p:nvPr>
        </p:nvSpPr>
        <p:spPr>
          <a:xfrm>
            <a:off x="7164288" y="6345061"/>
            <a:ext cx="1718733" cy="5098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DFF54-6BA4-4515-87CA-28703F844993}"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p:cNvSpPr txBox="1"/>
          <p:nvPr/>
        </p:nvSpPr>
        <p:spPr>
          <a:xfrm>
            <a:off x="107504" y="6237312"/>
            <a:ext cx="943304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Reference:  http://www.npbea.org/wp/wp-content/uploads/2014/11/PSEL-WebinarPowerPointSlides.pdf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8" name="Picture 2" descr="C:\Documents and Settings\ADMIN\Local Settings\Temporary Internet Files\Content.IE5\BE44D4FH\MC90023724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3489" y="1539010"/>
            <a:ext cx="1584176" cy="1375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150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19675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746" name="Rectangle 2"/>
          <p:cNvSpPr>
            <a:spLocks noGrp="1" noChangeArrowheads="1"/>
          </p:cNvSpPr>
          <p:nvPr>
            <p:ph type="title"/>
          </p:nvPr>
        </p:nvSpPr>
        <p:spPr>
          <a:xfrm>
            <a:off x="0" y="0"/>
            <a:ext cx="9144000" cy="1143000"/>
          </a:xfrm>
        </p:spPr>
        <p:txBody>
          <a:bodyPr>
            <a:noAutofit/>
          </a:bodyPr>
          <a:lstStyle/>
          <a:p>
            <a:pPr>
              <a:lnSpc>
                <a:spcPct val="120000"/>
              </a:lnSpc>
            </a:pPr>
            <a:r>
              <a:rPr lang="en-US" sz="2900" cap="all" dirty="0">
                <a:solidFill>
                  <a:schemeClr val="bg1"/>
                </a:solidFill>
                <a:latin typeface="Verdana" pitchFamily="34" charset="0"/>
              </a:rPr>
              <a:t>What evidence IS THERE OF A need?</a:t>
            </a:r>
          </a:p>
        </p:txBody>
      </p:sp>
      <p:sp>
        <p:nvSpPr>
          <p:cNvPr id="287747" name="Text Box 3"/>
          <p:cNvSpPr txBox="1">
            <a:spLocks noChangeArrowheads="1"/>
          </p:cNvSpPr>
          <p:nvPr/>
        </p:nvSpPr>
        <p:spPr bwMode="auto">
          <a:xfrm>
            <a:off x="287016" y="1732411"/>
            <a:ext cx="8856984" cy="501675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654175" indent="-1654175">
              <a:defRPr sz="2400">
                <a:solidFill>
                  <a:schemeClr val="tx1"/>
                </a:solidFill>
                <a:latin typeface="Times New Roman" pitchFamily="18" charset="0"/>
              </a:defRPr>
            </a:lvl1pPr>
            <a:lvl2pPr marL="1768475">
              <a:defRPr sz="2400">
                <a:solidFill>
                  <a:schemeClr val="tx1"/>
                </a:solidFill>
                <a:latin typeface="Times New Roman" pitchFamily="18" charset="0"/>
              </a:defRPr>
            </a:lvl2pPr>
            <a:lvl3pPr marL="1882775">
              <a:defRPr sz="2400">
                <a:solidFill>
                  <a:schemeClr val="tx1"/>
                </a:solidFill>
                <a:latin typeface="Times New Roman" pitchFamily="18" charset="0"/>
              </a:defRPr>
            </a:lvl3pPr>
            <a:lvl4pPr marL="1997075">
              <a:defRPr sz="2400">
                <a:solidFill>
                  <a:schemeClr val="tx1"/>
                </a:solidFill>
                <a:latin typeface="Times New Roman" pitchFamily="18" charset="0"/>
              </a:defRPr>
            </a:lvl4pPr>
            <a:lvl5pPr marL="2111375">
              <a:defRPr sz="2400">
                <a:solidFill>
                  <a:schemeClr val="tx1"/>
                </a:solidFill>
                <a:latin typeface="Times New Roman" pitchFamily="18" charset="0"/>
              </a:defRPr>
            </a:lvl5pPr>
            <a:lvl6pPr marL="2568575" eaLnBrk="0" fontAlgn="base" hangingPunct="0">
              <a:spcBef>
                <a:spcPct val="0"/>
              </a:spcBef>
              <a:spcAft>
                <a:spcPct val="0"/>
              </a:spcAft>
              <a:defRPr sz="2400">
                <a:solidFill>
                  <a:schemeClr val="tx1"/>
                </a:solidFill>
                <a:latin typeface="Times New Roman" pitchFamily="18" charset="0"/>
              </a:defRPr>
            </a:lvl6pPr>
            <a:lvl7pPr marL="3025775" eaLnBrk="0" fontAlgn="base" hangingPunct="0">
              <a:spcBef>
                <a:spcPct val="0"/>
              </a:spcBef>
              <a:spcAft>
                <a:spcPct val="0"/>
              </a:spcAft>
              <a:defRPr sz="2400">
                <a:solidFill>
                  <a:schemeClr val="tx1"/>
                </a:solidFill>
                <a:latin typeface="Times New Roman" pitchFamily="18" charset="0"/>
              </a:defRPr>
            </a:lvl7pPr>
            <a:lvl8pPr marL="3482975" eaLnBrk="0" fontAlgn="base" hangingPunct="0">
              <a:spcBef>
                <a:spcPct val="0"/>
              </a:spcBef>
              <a:spcAft>
                <a:spcPct val="0"/>
              </a:spcAft>
              <a:defRPr sz="2400">
                <a:solidFill>
                  <a:schemeClr val="tx1"/>
                </a:solidFill>
                <a:latin typeface="Times New Roman" pitchFamily="18" charset="0"/>
              </a:defRPr>
            </a:lvl8pPr>
            <a:lvl9pPr marL="3940175" eaLnBrk="0" fontAlgn="base" hangingPunct="0">
              <a:spcBef>
                <a:spcPct val="0"/>
              </a:spcBef>
              <a:spcAft>
                <a:spcPct val="0"/>
              </a:spcAft>
              <a:defRPr sz="2400">
                <a:solidFill>
                  <a:schemeClr val="tx1"/>
                </a:solidFill>
                <a:latin typeface="Times New Roman" pitchFamily="18" charset="0"/>
              </a:defRPr>
            </a:lvl9pPr>
          </a:lstStyle>
          <a:p>
            <a:pPr marL="0" indent="0"/>
            <a:r>
              <a:rPr lang="en-US" sz="1600" dirty="0">
                <a:latin typeface="Verdana" panose="020B0604030504040204" pitchFamily="34" charset="0"/>
                <a:ea typeface="Verdana" panose="020B0604030504040204" pitchFamily="34" charset="0"/>
                <a:cs typeface="Verdana" panose="020B0604030504040204" pitchFamily="34" charset="0"/>
              </a:rPr>
              <a:t>“States and districts struggle with a shortage of new </a:t>
            </a:r>
          </a:p>
          <a:p>
            <a:pPr marL="0" indent="0"/>
            <a:r>
              <a:rPr lang="en-US" sz="1600" dirty="0">
                <a:latin typeface="Verdana" panose="020B0604030504040204" pitchFamily="34" charset="0"/>
                <a:ea typeface="Verdana" panose="020B0604030504040204" pitchFamily="34" charset="0"/>
                <a:cs typeface="Verdana" panose="020B0604030504040204" pitchFamily="34" charset="0"/>
              </a:rPr>
              <a:t>principals who possess competencies needed for effective </a:t>
            </a:r>
          </a:p>
          <a:p>
            <a:pPr marL="0" indent="0"/>
            <a:r>
              <a:rPr lang="en-US" sz="1600" dirty="0">
                <a:latin typeface="Verdana" panose="020B0604030504040204" pitchFamily="34" charset="0"/>
                <a:ea typeface="Verdana" panose="020B0604030504040204" pitchFamily="34" charset="0"/>
                <a:cs typeface="Verdana" panose="020B0604030504040204" pitchFamily="34" charset="0"/>
              </a:rPr>
              <a:t>leadership. While training, candidates often do not receive </a:t>
            </a:r>
          </a:p>
          <a:p>
            <a:pPr marL="0" indent="0"/>
            <a:r>
              <a:rPr lang="en-US" sz="1600" dirty="0">
                <a:latin typeface="Verdana" panose="020B0604030504040204" pitchFamily="34" charset="0"/>
                <a:ea typeface="Verdana" panose="020B0604030504040204" pitchFamily="34" charset="0"/>
                <a:cs typeface="Verdana" panose="020B0604030504040204" pitchFamily="34" charset="0"/>
              </a:rPr>
              <a:t>academic coursework and clinical experiences that </a:t>
            </a:r>
          </a:p>
          <a:p>
            <a:pPr marL="0" indent="0"/>
            <a:r>
              <a:rPr lang="en-US" sz="1600" dirty="0">
                <a:latin typeface="Verdana" panose="020B0604030504040204" pitchFamily="34" charset="0"/>
                <a:ea typeface="Verdana" panose="020B0604030504040204" pitchFamily="34" charset="0"/>
                <a:cs typeface="Verdana" panose="020B0604030504040204" pitchFamily="34" charset="0"/>
              </a:rPr>
              <a:t>adequately prepare them for leadership positions in real life. </a:t>
            </a:r>
          </a:p>
          <a:p>
            <a:pPr marL="0" indent="0"/>
            <a:r>
              <a:rPr lang="en-US" sz="1600" dirty="0">
                <a:latin typeface="Verdana" panose="020B0604030504040204" pitchFamily="34" charset="0"/>
                <a:ea typeface="Verdana" panose="020B0604030504040204" pitchFamily="34" charset="0"/>
                <a:cs typeface="Verdana" panose="020B0604030504040204" pitchFamily="34" charset="0"/>
              </a:rPr>
              <a:t>After graduation, new principals often do not receive </a:t>
            </a:r>
          </a:p>
          <a:p>
            <a:pPr marL="0" indent="0"/>
            <a:r>
              <a:rPr lang="en-US" sz="1600" dirty="0">
                <a:latin typeface="Verdana" panose="020B0604030504040204" pitchFamily="34" charset="0"/>
                <a:ea typeface="Verdana" panose="020B0604030504040204" pitchFamily="34" charset="0"/>
                <a:cs typeface="Verdana" panose="020B0604030504040204" pitchFamily="34" charset="0"/>
              </a:rPr>
              <a:t>sufficient support and mentoring tailored to individual needs</a:t>
            </a:r>
          </a:p>
          <a:p>
            <a:pPr marL="0" indent="0"/>
            <a:r>
              <a:rPr lang="en-US" sz="1600" dirty="0">
                <a:latin typeface="Verdana" panose="020B0604030504040204" pitchFamily="34" charset="0"/>
                <a:ea typeface="Verdana" panose="020B0604030504040204" pitchFamily="34" charset="0"/>
                <a:cs typeface="Verdana" panose="020B0604030504040204" pitchFamily="34" charset="0"/>
              </a:rPr>
              <a:t>to guide them in the first few years in leadership positions.” * </a:t>
            </a:r>
          </a:p>
          <a:p>
            <a:pPr marL="0" indent="0"/>
            <a:endParaRPr lang="en-US" sz="1600" dirty="0">
              <a:latin typeface="Verdana" panose="020B0604030504040204" pitchFamily="34" charset="0"/>
              <a:ea typeface="Verdana" panose="020B0604030504040204" pitchFamily="34" charset="0"/>
              <a:cs typeface="Verdana" panose="020B0604030504040204" pitchFamily="34" charset="0"/>
            </a:endParaRPr>
          </a:p>
          <a:p>
            <a:pPr marL="0" indent="0"/>
            <a:endParaRPr lang="en-US" sz="1600" dirty="0">
              <a:latin typeface="Verdana" panose="020B0604030504040204" pitchFamily="34" charset="0"/>
              <a:ea typeface="Verdana" panose="020B0604030504040204" pitchFamily="34" charset="0"/>
              <a:cs typeface="Verdana" panose="020B0604030504040204" pitchFamily="34" charset="0"/>
            </a:endParaRPr>
          </a:p>
          <a:p>
            <a:pPr marL="2511425" indent="0">
              <a:spcBef>
                <a:spcPct val="70000"/>
              </a:spcBef>
            </a:pPr>
            <a:r>
              <a:rPr lang="en-US" sz="1600" dirty="0">
                <a:latin typeface="Verdana" pitchFamily="34" charset="0"/>
              </a:rPr>
              <a:t>“Principal quality is second only to classroom instruction among factors that contribute to what students learn.” **</a:t>
            </a:r>
          </a:p>
          <a:p>
            <a:pPr marL="2511425" indent="0">
              <a:spcBef>
                <a:spcPct val="70000"/>
              </a:spcBef>
            </a:pPr>
            <a:endParaRPr lang="en-US" sz="1000" dirty="0">
              <a:latin typeface="Verdana" pitchFamily="34" charset="0"/>
            </a:endParaRPr>
          </a:p>
          <a:p>
            <a:pPr marL="2859088" indent="-347663">
              <a:spcBef>
                <a:spcPts val="2400"/>
              </a:spcBef>
            </a:pPr>
            <a:r>
              <a:rPr lang="en-US" sz="1400" dirty="0">
                <a:latin typeface="Verdana" pitchFamily="34" charset="0"/>
              </a:rPr>
              <a:t>*  	</a:t>
            </a:r>
            <a:r>
              <a:rPr lang="en-US" sz="1400" dirty="0">
                <a:latin typeface="Verdana" panose="020B0604030504040204" pitchFamily="34" charset="0"/>
                <a:ea typeface="Verdana" panose="020B0604030504040204" pitchFamily="34" charset="0"/>
                <a:cs typeface="Verdana" panose="020B0604030504040204" pitchFamily="34" charset="0"/>
              </a:rPr>
              <a:t>Daugherty, Herman, and </a:t>
            </a:r>
            <a:r>
              <a:rPr lang="en-US" sz="1400" dirty="0" err="1">
                <a:latin typeface="Verdana" panose="020B0604030504040204" pitchFamily="34" charset="0"/>
                <a:ea typeface="Verdana" panose="020B0604030504040204" pitchFamily="34" charset="0"/>
                <a:cs typeface="Verdana" panose="020B0604030504040204" pitchFamily="34" charset="0"/>
              </a:rPr>
              <a:t>Unlu</a:t>
            </a:r>
            <a:r>
              <a:rPr lang="en-US" sz="1400" dirty="0">
                <a:latin typeface="Verdana" panose="020B0604030504040204" pitchFamily="34" charset="0"/>
                <a:ea typeface="Verdana" panose="020B0604030504040204" pitchFamily="34" charset="0"/>
                <a:cs typeface="Verdana" panose="020B0604030504040204" pitchFamily="34" charset="0"/>
              </a:rPr>
              <a:t>, “Logic Models for Selecting, Designing, and Implementing Evidence-Based School Leadership Interventions, RAND, 2017, p 9</a:t>
            </a:r>
          </a:p>
          <a:p>
            <a:pPr marL="2859088" indent="-347663">
              <a:spcBef>
                <a:spcPct val="70000"/>
              </a:spcBef>
            </a:pPr>
            <a:r>
              <a:rPr lang="en-US" sz="1400" dirty="0">
                <a:latin typeface="Verdana" pitchFamily="34" charset="0"/>
              </a:rPr>
              <a:t>** 	</a:t>
            </a:r>
            <a:r>
              <a:rPr lang="en-US" sz="1400" dirty="0" err="1">
                <a:latin typeface="Verdana" pitchFamily="34" charset="0"/>
              </a:rPr>
              <a:t>Leithwood</a:t>
            </a:r>
            <a:r>
              <a:rPr lang="en-US" sz="1400" dirty="0">
                <a:latin typeface="Verdana" pitchFamily="34" charset="0"/>
              </a:rPr>
              <a:t>, </a:t>
            </a:r>
            <a:r>
              <a:rPr lang="en-US" sz="1400" dirty="0">
                <a:latin typeface="Verdana" panose="020B0604030504040204" pitchFamily="34" charset="0"/>
                <a:ea typeface="Verdana" panose="020B0604030504040204" pitchFamily="34" charset="0"/>
                <a:cs typeface="Verdana" panose="020B0604030504040204" pitchFamily="34" charset="0"/>
              </a:rPr>
              <a:t>Seashore Louis, Anderson, and </a:t>
            </a:r>
            <a:r>
              <a:rPr lang="en-US" sz="1400" dirty="0" err="1">
                <a:latin typeface="Verdana" panose="020B0604030504040204" pitchFamily="34" charset="0"/>
                <a:ea typeface="Verdana" panose="020B0604030504040204" pitchFamily="34" charset="0"/>
                <a:cs typeface="Verdana" panose="020B0604030504040204" pitchFamily="34" charset="0"/>
              </a:rPr>
              <a:t>Walhstrom</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i="1" dirty="0">
                <a:latin typeface="Verdana" panose="020B0604030504040204" pitchFamily="34" charset="0"/>
                <a:ea typeface="Verdana" panose="020B0604030504040204" pitchFamily="34" charset="0"/>
                <a:cs typeface="Verdana" panose="020B0604030504040204" pitchFamily="34" charset="0"/>
              </a:rPr>
              <a:t>How Leadership Influences Student Learning</a:t>
            </a:r>
            <a:r>
              <a:rPr lang="en-US" sz="1400" dirty="0">
                <a:latin typeface="Verdana" panose="020B0604030504040204" pitchFamily="34" charset="0"/>
                <a:ea typeface="Verdana" panose="020B0604030504040204" pitchFamily="34" charset="0"/>
                <a:cs typeface="Verdana" panose="020B0604030504040204" pitchFamily="34" charset="0"/>
              </a:rPr>
              <a:t>, NYC: Wallace, 2004</a:t>
            </a:r>
          </a:p>
        </p:txBody>
      </p:sp>
      <p:pic>
        <p:nvPicPr>
          <p:cNvPr id="7" name="Picture 2" descr="C:\Documents and Settings\T0-123-TURNER\Local Settings\Temporary Internet Files\Content.IE5\NLNKUUPG\MP90039978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726" y="4653136"/>
            <a:ext cx="2282345" cy="15209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Documents and Settings\ADMIN\Local Settings\Temporary Internet Files\Content.IE5\5PX8S6E2\MC91021767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9404" y="1724906"/>
            <a:ext cx="1959949" cy="187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293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p:cNvSpPr txBox="1"/>
          <p:nvPr/>
        </p:nvSpPr>
        <p:spPr>
          <a:xfrm>
            <a:off x="2276211" y="323945"/>
            <a:ext cx="4591578" cy="1051570"/>
          </a:xfrm>
          <a:prstGeom prst="rect">
            <a:avLst/>
          </a:prstGeom>
          <a:noFill/>
        </p:spPr>
        <p:txBody>
          <a:bodyPr vert="horz" wrap="none" lIns="0" tIns="0" rIns="0" bIns="0" rtlCol="0">
            <a:spAutoFit/>
          </a:bodyPr>
          <a:lstStyle/>
          <a:p>
            <a:pPr>
              <a:lnSpc>
                <a:spcPts val="4140"/>
              </a:lnSpc>
            </a:pPr>
            <a:r>
              <a:rPr lang="en-CA" sz="3602" dirty="0">
                <a:solidFill>
                  <a:srgbClr val="FFFFFF"/>
                </a:solidFill>
                <a:latin typeface="Verdana"/>
                <a:cs typeface="Verdana"/>
              </a:rPr>
              <a:t>Recap: Deliverables</a:t>
            </a:r>
          </a:p>
          <a:p>
            <a:pPr>
              <a:lnSpc>
                <a:spcPts val="4140"/>
              </a:lnSpc>
            </a:pPr>
            <a:endParaRPr lang="en-CA" sz="3602" dirty="0">
              <a:solidFill>
                <a:srgbClr val="000000"/>
              </a:solidFill>
            </a:endParaRPr>
          </a:p>
        </p:txBody>
      </p:sp>
      <p:sp>
        <p:nvSpPr>
          <p:cNvPr id="14" name="Rectangle 13"/>
          <p:cNvSpPr/>
          <p:nvPr/>
        </p:nvSpPr>
        <p:spPr>
          <a:xfrm>
            <a:off x="0" y="-4047"/>
            <a:ext cx="9144000" cy="148478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5496" y="439497"/>
            <a:ext cx="9108504" cy="523220"/>
          </a:xfrm>
          <a:prstGeom prst="rect">
            <a:avLst/>
          </a:prstGeom>
          <a:noFill/>
        </p:spPr>
        <p:txBody>
          <a:bodyPr wrap="square" rtlCol="0">
            <a:spAutoFit/>
          </a:bodyPr>
          <a:lstStyle/>
          <a:p>
            <a:pPr algn="ctr"/>
            <a: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CLOSE LOOK AT PHASE ONE ACCOMPLISHMENTS</a:t>
            </a:r>
          </a:p>
        </p:txBody>
      </p:sp>
      <p:sp>
        <p:nvSpPr>
          <p:cNvPr id="6" name="object 3"/>
          <p:cNvSpPr txBox="1"/>
          <p:nvPr/>
        </p:nvSpPr>
        <p:spPr>
          <a:xfrm>
            <a:off x="99966" y="1772816"/>
            <a:ext cx="8979564" cy="4160742"/>
          </a:xfrm>
          <a:prstGeom prst="rect">
            <a:avLst/>
          </a:prstGeom>
        </p:spPr>
        <p:txBody>
          <a:bodyPr vert="horz" wrap="square" lIns="0" tIns="0" rIns="0" bIns="0" rtlCol="0">
            <a:noAutofit/>
          </a:bodyPr>
          <a:lstStyle/>
          <a:p>
            <a:pPr marL="12700"/>
            <a:r>
              <a:rPr lang="en-US" sz="2000" spc="-15" dirty="0">
                <a:latin typeface="Verdana" panose="020B0604030504040204" pitchFamily="34" charset="0"/>
                <a:ea typeface="Verdana" panose="020B0604030504040204" pitchFamily="34" charset="0"/>
                <a:cs typeface="Verdana" panose="020B0604030504040204" pitchFamily="34" charset="0"/>
              </a:rPr>
              <a:t>Work commenced in April, 2016.  Since then . . . </a:t>
            </a:r>
          </a:p>
          <a:p>
            <a:pPr marL="12700"/>
            <a:endParaRPr dirty="0">
              <a:latin typeface="Verdana" panose="020B0604030504040204" pitchFamily="34" charset="0"/>
              <a:ea typeface="Verdana" panose="020B0604030504040204" pitchFamily="34" charset="0"/>
              <a:cs typeface="Verdana" panose="020B0604030504040204" pitchFamily="34" charset="0"/>
            </a:endParaRPr>
          </a:p>
          <a:p>
            <a:pPr marL="350838" indent="-350838">
              <a:lnSpc>
                <a:spcPct val="100000"/>
              </a:lnSpc>
              <a:buFont typeface="Arial"/>
              <a:buChar char="•"/>
            </a:pPr>
            <a:r>
              <a:rPr lang="en-US" sz="2000" spc="-50" dirty="0">
                <a:latin typeface="Verdana" panose="020B0604030504040204" pitchFamily="34" charset="0"/>
                <a:ea typeface="Verdana" panose="020B0604030504040204" pitchFamily="34" charset="0"/>
                <a:cs typeface="Verdana" panose="020B0604030504040204" pitchFamily="34" charset="0"/>
              </a:rPr>
              <a:t>After the Advisory Team delivered 9 beliefs and 11 recommendations to the Commissioner (July, 2017), the NYS Board of </a:t>
            </a:r>
            <a:r>
              <a:rPr lang="en-US" sz="2000" dirty="0">
                <a:latin typeface="Verdana" panose="020B0604030504040204" pitchFamily="34" charset="0"/>
                <a:ea typeface="Verdana" panose="020B0604030504040204" pitchFamily="34" charset="0"/>
                <a:cs typeface="Verdana" panose="020B0604030504040204" pitchFamily="34" charset="0"/>
              </a:rPr>
              <a:t>Regents acted (on Dec. 12, 2017) to alter SBL certification requirements.</a:t>
            </a:r>
            <a:endParaRPr lang="en-US" sz="2000" spc="-30" dirty="0">
              <a:latin typeface="Verdana" panose="020B0604030504040204" pitchFamily="34" charset="0"/>
              <a:ea typeface="Verdana" panose="020B0604030504040204" pitchFamily="34" charset="0"/>
              <a:cs typeface="Verdana" panose="020B0604030504040204" pitchFamily="34" charset="0"/>
            </a:endParaRPr>
          </a:p>
          <a:p>
            <a:pPr marL="350838" indent="-350838">
              <a:lnSpc>
                <a:spcPct val="100000"/>
              </a:lnSpc>
              <a:buFont typeface="Arial"/>
              <a:buChar char="•"/>
            </a:pPr>
            <a:endParaRPr lang="en-US" spc="-30" dirty="0">
              <a:latin typeface="Verdana" panose="020B0604030504040204" pitchFamily="34" charset="0"/>
              <a:ea typeface="Verdana" panose="020B0604030504040204" pitchFamily="34" charset="0"/>
              <a:cs typeface="Verdana" panose="020B0604030504040204" pitchFamily="34" charset="0"/>
            </a:endParaRPr>
          </a:p>
          <a:p>
            <a:pPr marL="350838" indent="-350838">
              <a:lnSpc>
                <a:spcPct val="100000"/>
              </a:lnSpc>
              <a:buFont typeface="Arial"/>
              <a:buChar char="•"/>
            </a:pPr>
            <a:r>
              <a:rPr lang="en-US" sz="2000" spc="-30" dirty="0">
                <a:latin typeface="Verdana" panose="020B0604030504040204" pitchFamily="34" charset="0"/>
                <a:ea typeface="Verdana" panose="020B0604030504040204" pitchFamily="34" charset="0"/>
                <a:cs typeface="Verdana" panose="020B0604030504040204" pitchFamily="34" charset="0"/>
              </a:rPr>
              <a:t>The first of the 11 recommendations called for adopting </a:t>
            </a:r>
            <a:r>
              <a:rPr lang="en-US" sz="2000" i="1" spc="-30" dirty="0">
                <a:latin typeface="Verdana" panose="020B0604030504040204" pitchFamily="34" charset="0"/>
                <a:ea typeface="Verdana" panose="020B0604030504040204" pitchFamily="34" charset="0"/>
                <a:cs typeface="Verdana" panose="020B0604030504040204" pitchFamily="34" charset="0"/>
              </a:rPr>
              <a:t>PSELs</a:t>
            </a:r>
            <a:r>
              <a:rPr lang="en-US" sz="2000" spc="-30" dirty="0">
                <a:latin typeface="Verdana" panose="020B0604030504040204" pitchFamily="34" charset="0"/>
                <a:ea typeface="Verdana" panose="020B0604030504040204" pitchFamily="34" charset="0"/>
                <a:cs typeface="Verdana" panose="020B0604030504040204" pitchFamily="34" charset="0"/>
              </a:rPr>
              <a:t>.</a:t>
            </a:r>
          </a:p>
          <a:p>
            <a:pPr marL="350838" indent="-350838">
              <a:lnSpc>
                <a:spcPct val="100000"/>
              </a:lnSpc>
              <a:buFont typeface="Arial"/>
              <a:buChar char="•"/>
            </a:pPr>
            <a:endParaRPr lang="en-US" sz="2000" spc="-30" dirty="0">
              <a:latin typeface="Verdana" panose="020B0604030504040204" pitchFamily="34" charset="0"/>
              <a:ea typeface="Verdana" panose="020B0604030504040204" pitchFamily="34" charset="0"/>
              <a:cs typeface="Verdana" panose="020B0604030504040204" pitchFamily="34" charset="0"/>
            </a:endParaRPr>
          </a:p>
          <a:p>
            <a:pPr marL="350838" indent="-350838">
              <a:lnSpc>
                <a:spcPct val="100000"/>
              </a:lnSpc>
              <a:buFont typeface="Arial"/>
              <a:buChar char="•"/>
            </a:pPr>
            <a:r>
              <a:rPr lang="en-US" sz="2000" spc="-30" dirty="0">
                <a:latin typeface="Verdana" panose="020B0604030504040204" pitchFamily="34" charset="0"/>
                <a:ea typeface="Verdana" panose="020B0604030504040204" pitchFamily="34" charset="0"/>
                <a:cs typeface="Verdana" panose="020B0604030504040204" pitchFamily="34" charset="0"/>
              </a:rPr>
              <a:t>With Regent action in Dec., 2017, the focus for principal preparation and practice shifted from the 2008 </a:t>
            </a:r>
            <a:r>
              <a:rPr lang="en-US" sz="2000" i="1" spc="-30" dirty="0">
                <a:latin typeface="Verdana" panose="020B0604030504040204" pitchFamily="34" charset="0"/>
                <a:ea typeface="Verdana" panose="020B0604030504040204" pitchFamily="34" charset="0"/>
                <a:cs typeface="Verdana" panose="020B0604030504040204" pitchFamily="34" charset="0"/>
              </a:rPr>
              <a:t>ISLLC Standards </a:t>
            </a:r>
            <a:r>
              <a:rPr lang="en-US" sz="2000" spc="-30" dirty="0">
                <a:latin typeface="Verdana" panose="020B0604030504040204" pitchFamily="34" charset="0"/>
                <a:ea typeface="Verdana" panose="020B0604030504040204" pitchFamily="34" charset="0"/>
                <a:cs typeface="Verdana" panose="020B0604030504040204" pitchFamily="34" charset="0"/>
              </a:rPr>
              <a:t>to the</a:t>
            </a:r>
            <a:r>
              <a:rPr lang="en-US" sz="2000" i="1" spc="-30" dirty="0">
                <a:latin typeface="Verdana" panose="020B0604030504040204" pitchFamily="34" charset="0"/>
                <a:ea typeface="Verdana" panose="020B0604030504040204" pitchFamily="34" charset="0"/>
                <a:cs typeface="Verdana" panose="020B0604030504040204" pitchFamily="34" charset="0"/>
              </a:rPr>
              <a:t> PSELs.  </a:t>
            </a:r>
          </a:p>
          <a:p>
            <a:pPr marL="350838" indent="-350838">
              <a:lnSpc>
                <a:spcPct val="100000"/>
              </a:lnSpc>
              <a:buFont typeface="Arial"/>
              <a:buChar char="•"/>
            </a:pPr>
            <a:endParaRPr lang="en-US" spc="-30" dirty="0">
              <a:latin typeface="Verdana" panose="020B0604030504040204" pitchFamily="34" charset="0"/>
              <a:ea typeface="Verdana" panose="020B0604030504040204" pitchFamily="34" charset="0"/>
              <a:cs typeface="Verdana" panose="020B0604030504040204" pitchFamily="34" charset="0"/>
            </a:endParaRPr>
          </a:p>
          <a:p>
            <a:pPr marL="350838" indent="-350838">
              <a:lnSpc>
                <a:spcPct val="100000"/>
              </a:lnSpc>
              <a:buFont typeface="Arial"/>
              <a:buChar char="•"/>
            </a:pPr>
            <a:r>
              <a:rPr lang="en-US" sz="2000" spc="-30" dirty="0">
                <a:latin typeface="Verdana" panose="020B0604030504040204" pitchFamily="34" charset="0"/>
                <a:ea typeface="Verdana" panose="020B0604030504040204" pitchFamily="34" charset="0"/>
                <a:cs typeface="Verdana" panose="020B0604030504040204" pitchFamily="34" charset="0"/>
              </a:rPr>
              <a:t>Beginning in Dec. 2020, university-based SBL prep programs will re-register with SED (demonstrating their programs shifted to </a:t>
            </a:r>
            <a:r>
              <a:rPr lang="en-US" sz="2000" i="1" spc="-30" dirty="0">
                <a:latin typeface="Verdana" panose="020B0604030504040204" pitchFamily="34" charset="0"/>
                <a:ea typeface="Verdana" panose="020B0604030504040204" pitchFamily="34" charset="0"/>
                <a:cs typeface="Verdana" panose="020B0604030504040204" pitchFamily="34" charset="0"/>
              </a:rPr>
              <a:t>PSELs</a:t>
            </a:r>
            <a:r>
              <a:rPr lang="en-US" sz="2000" spc="-30" dirty="0">
                <a:latin typeface="Verdana" panose="020B0604030504040204" pitchFamily="34" charset="0"/>
                <a:ea typeface="Verdana" panose="020B0604030504040204" pitchFamily="34" charset="0"/>
                <a:cs typeface="Verdana" panose="020B0604030504040204" pitchFamily="34" charset="0"/>
              </a:rPr>
              <a:t>).</a:t>
            </a:r>
          </a:p>
          <a:p>
            <a:pPr marL="350838" indent="-350838">
              <a:lnSpc>
                <a:spcPct val="100000"/>
              </a:lnSpc>
              <a:buFont typeface="Arial"/>
              <a:buChar char="•"/>
            </a:pPr>
            <a:endParaRPr lang="en-US" spc="-30" dirty="0">
              <a:latin typeface="Verdana" panose="020B0604030504040204" pitchFamily="34" charset="0"/>
              <a:ea typeface="Verdana" panose="020B0604030504040204" pitchFamily="34" charset="0"/>
              <a:cs typeface="Verdana" panose="020B0604030504040204" pitchFamily="34" charset="0"/>
            </a:endParaRPr>
          </a:p>
          <a:p>
            <a:pPr marL="350838" indent="-350838">
              <a:lnSpc>
                <a:spcPct val="100000"/>
              </a:lnSpc>
              <a:buFont typeface="Arial"/>
              <a:buChar char="•"/>
            </a:pPr>
            <a:r>
              <a:rPr lang="en-US" sz="2000" spc="-30" dirty="0">
                <a:latin typeface="Verdana" panose="020B0604030504040204" pitchFamily="34" charset="0"/>
                <a:ea typeface="Verdana" panose="020B0604030504040204" pitchFamily="34" charset="0"/>
                <a:cs typeface="Verdana" panose="020B0604030504040204" pitchFamily="34" charset="0"/>
              </a:rPr>
              <a:t>Beginning Dec. 2022, all principal evaluations will be based on </a:t>
            </a:r>
            <a:r>
              <a:rPr lang="en-US" sz="2000" i="1" spc="-30" dirty="0">
                <a:latin typeface="Verdana" panose="020B0604030504040204" pitchFamily="34" charset="0"/>
                <a:ea typeface="Verdana" panose="020B0604030504040204" pitchFamily="34" charset="0"/>
                <a:cs typeface="Verdana" panose="020B0604030504040204" pitchFamily="34" charset="0"/>
              </a:rPr>
              <a:t>PSELs  </a:t>
            </a:r>
            <a:endParaRPr sz="2000" i="1" dirty="0">
              <a:latin typeface="Verdana" panose="020B0604030504040204" pitchFamily="34" charset="0"/>
              <a:ea typeface="Verdana" panose="020B0604030504040204" pitchFamily="34" charset="0"/>
              <a:cs typeface="Verdana" panose="020B0604030504040204" pitchFamily="34" charset="0"/>
            </a:endParaRPr>
          </a:p>
          <a:p>
            <a:pPr>
              <a:lnSpc>
                <a:spcPts val="650"/>
              </a:lnSpc>
              <a:spcBef>
                <a:spcPts val="31"/>
              </a:spcBef>
              <a:buFont typeface="Arial"/>
              <a:buChar char="•"/>
            </a:pPr>
            <a:endParaRPr sz="2200" dirty="0">
              <a:latin typeface="Verdana" panose="020B0604030504040204" pitchFamily="34" charset="0"/>
              <a:ea typeface="Verdana" panose="020B0604030504040204" pitchFamily="34" charset="0"/>
              <a:cs typeface="Verdana" panose="020B0604030504040204" pitchFamily="34" charset="0"/>
            </a:endParaRPr>
          </a:p>
          <a:p>
            <a:pPr>
              <a:lnSpc>
                <a:spcPts val="1000"/>
              </a:lnSpc>
              <a:buFont typeface="Arial"/>
              <a:buChar char="•"/>
            </a:pPr>
            <a:endParaRPr sz="2200"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a:xfrm>
            <a:off x="7164288" y="6258757"/>
            <a:ext cx="1718733" cy="509823"/>
          </a:xfrm>
        </p:spPr>
        <p:txBody>
          <a:bodyPr/>
          <a:lstStyle/>
          <a:p>
            <a:fld id="{2C7DFF54-6BA4-4515-87CA-28703F844993}" type="slidenum">
              <a:rPr lang="en-CA" smtClean="0"/>
              <a:t>19</a:t>
            </a:fld>
            <a:endParaRPr lang="en-CA" dirty="0"/>
          </a:p>
        </p:txBody>
      </p:sp>
    </p:spTree>
    <p:extLst>
      <p:ext uri="{BB962C8B-B14F-4D97-AF65-F5344CB8AC3E}">
        <p14:creationId xmlns:p14="http://schemas.microsoft.com/office/powerpoint/2010/main" val="2231251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p:cNvSpPr txBox="1"/>
          <p:nvPr/>
        </p:nvSpPr>
        <p:spPr>
          <a:xfrm>
            <a:off x="2276211" y="323945"/>
            <a:ext cx="4591578" cy="1051570"/>
          </a:xfrm>
          <a:prstGeom prst="rect">
            <a:avLst/>
          </a:prstGeom>
          <a:noFill/>
        </p:spPr>
        <p:txBody>
          <a:bodyPr vert="horz" wrap="none" lIns="0" tIns="0" rIns="0" bIns="0" rtlCol="0">
            <a:spAutoFit/>
          </a:bodyPr>
          <a:lstStyle/>
          <a:p>
            <a:pPr>
              <a:lnSpc>
                <a:spcPts val="4140"/>
              </a:lnSpc>
            </a:pPr>
            <a:r>
              <a:rPr lang="en-CA" sz="3602" dirty="0">
                <a:solidFill>
                  <a:srgbClr val="FFFFFF"/>
                </a:solidFill>
                <a:latin typeface="Verdana"/>
                <a:cs typeface="Verdana"/>
              </a:rPr>
              <a:t>Recap: Deliverables</a:t>
            </a:r>
          </a:p>
          <a:p>
            <a:pPr>
              <a:lnSpc>
                <a:spcPts val="4140"/>
              </a:lnSpc>
            </a:pPr>
            <a:endParaRPr lang="en-CA" sz="3602" dirty="0">
              <a:solidFill>
                <a:srgbClr val="000000"/>
              </a:solidFill>
            </a:endParaRPr>
          </a:p>
        </p:txBody>
      </p:sp>
      <p:sp>
        <p:nvSpPr>
          <p:cNvPr id="14" name="Rectangle 13"/>
          <p:cNvSpPr/>
          <p:nvPr/>
        </p:nvSpPr>
        <p:spPr>
          <a:xfrm>
            <a:off x="0" y="-4047"/>
            <a:ext cx="9144000" cy="148478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35496" y="395953"/>
            <a:ext cx="9108504" cy="584775"/>
          </a:xfrm>
          <a:prstGeom prst="rect">
            <a:avLst/>
          </a:prstGeom>
          <a:noFill/>
        </p:spPr>
        <p:txBody>
          <a:bodyPr wrap="square" rtlCol="0">
            <a:spAutoFit/>
          </a:bodyPr>
          <a:lstStyle/>
          <a:p>
            <a:pPr algn="ctr"/>
            <a: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AKNOWLEDGEMENTS</a:t>
            </a:r>
          </a:p>
        </p:txBody>
      </p:sp>
      <p:sp>
        <p:nvSpPr>
          <p:cNvPr id="6" name="object 3"/>
          <p:cNvSpPr txBox="1"/>
          <p:nvPr/>
        </p:nvSpPr>
        <p:spPr>
          <a:xfrm>
            <a:off x="110006" y="1860546"/>
            <a:ext cx="8979564" cy="4160742"/>
          </a:xfrm>
          <a:prstGeom prst="rect">
            <a:avLst/>
          </a:prstGeom>
        </p:spPr>
        <p:txBody>
          <a:bodyPr vert="horz" wrap="square" lIns="0" tIns="0" rIns="0" bIns="0" rtlCol="0">
            <a:noAutofit/>
          </a:bodyPr>
          <a:lstStyle/>
          <a:p>
            <a:pPr marL="12700">
              <a:spcBef>
                <a:spcPts val="400"/>
              </a:spcBef>
            </a:pPr>
            <a:r>
              <a:rPr lang="en-US" sz="1600" spc="-15" dirty="0">
                <a:latin typeface="Verdana" panose="020B0604030504040204" pitchFamily="34" charset="0"/>
                <a:ea typeface="Verdana" panose="020B0604030504040204" pitchFamily="34" charset="0"/>
                <a:cs typeface="Verdana" panose="020B0604030504040204" pitchFamily="34" charset="0"/>
              </a:rPr>
              <a:t>Today features findings of a 37-member team.  Thanks go to them and their co-chairs:</a:t>
            </a:r>
          </a:p>
          <a:p>
            <a:pPr marL="458788" indent="-458788">
              <a:spcBef>
                <a:spcPts val="400"/>
              </a:spcBef>
              <a:buFontTx/>
              <a:buChar char="-"/>
            </a:pPr>
            <a:r>
              <a:rPr lang="en-US" sz="1600" spc="-15" dirty="0">
                <a:latin typeface="Verdana" panose="020B0604030504040204" pitchFamily="34" charset="0"/>
                <a:ea typeface="Verdana" panose="020B0604030504040204" pitchFamily="34" charset="0"/>
                <a:cs typeface="Verdana" panose="020B0604030504040204" pitchFamily="34" charset="0"/>
              </a:rPr>
              <a:t>Helen “Nell” Scharf-Panero (Dir., Center for Educational Leadership, Baruch College)</a:t>
            </a:r>
          </a:p>
          <a:p>
            <a:pPr marL="458788" indent="-458788">
              <a:spcBef>
                <a:spcPts val="400"/>
              </a:spcBef>
              <a:buFontTx/>
              <a:buChar char="-"/>
            </a:pPr>
            <a:r>
              <a:rPr lang="en-US" sz="1600" spc="-15" dirty="0">
                <a:latin typeface="Verdana" panose="020B0604030504040204" pitchFamily="34" charset="0"/>
                <a:ea typeface="Verdana" panose="020B0604030504040204" pitchFamily="34" charset="0"/>
                <a:cs typeface="Verdana" panose="020B0604030504040204" pitchFamily="34" charset="0"/>
              </a:rPr>
              <a:t>David Flatley (Carle Place School District Superintendent)</a:t>
            </a:r>
          </a:p>
          <a:p>
            <a:pPr marL="458788" indent="-458788">
              <a:spcBef>
                <a:spcPts val="400"/>
              </a:spcBef>
            </a:pPr>
            <a:endParaRPr lang="en-US" sz="1200" spc="-15" dirty="0">
              <a:latin typeface="Verdana" panose="020B0604030504040204" pitchFamily="34" charset="0"/>
              <a:ea typeface="Verdana" panose="020B0604030504040204" pitchFamily="34" charset="0"/>
              <a:cs typeface="Verdana" panose="020B0604030504040204" pitchFamily="34" charset="0"/>
            </a:endParaRPr>
          </a:p>
          <a:p>
            <a:pPr marL="12700">
              <a:spcBef>
                <a:spcPts val="400"/>
              </a:spcBef>
            </a:pPr>
            <a:r>
              <a:rPr lang="en-US" sz="1600" spc="-15" dirty="0">
                <a:latin typeface="Verdana" panose="020B0604030504040204" pitchFamily="34" charset="0"/>
                <a:ea typeface="Verdana" panose="020B0604030504040204" pitchFamily="34" charset="0"/>
                <a:cs typeface="Verdana" panose="020B0604030504040204" pitchFamily="34" charset="0"/>
              </a:rPr>
              <a:t>Particular appreciation goes to professional organizations.</a:t>
            </a:r>
          </a:p>
          <a:p>
            <a:pPr marL="458788" indent="-458788">
              <a:spcBef>
                <a:spcPts val="400"/>
              </a:spcBef>
              <a:buFontTx/>
              <a:buChar char="-"/>
            </a:pPr>
            <a:r>
              <a:rPr lang="en-US" sz="1600" spc="-15" dirty="0">
                <a:latin typeface="Verdana" panose="020B0604030504040204" pitchFamily="34" charset="0"/>
                <a:ea typeface="Verdana" panose="020B0604030504040204" pitchFamily="34" charset="0"/>
                <a:cs typeface="Verdana" panose="020B0604030504040204" pitchFamily="34" charset="0"/>
              </a:rPr>
              <a:t>Leaders of organizations nominated team members and arranged focus groups</a:t>
            </a:r>
          </a:p>
          <a:p>
            <a:pPr marL="806450" indent="-339725">
              <a:spcBef>
                <a:spcPts val="400"/>
              </a:spcBef>
              <a:buFont typeface="Courier New" panose="02070309020205020404" pitchFamily="49" charset="0"/>
              <a:buChar char="o"/>
            </a:pPr>
            <a:r>
              <a:rPr lang="en-US" sz="1600" dirty="0">
                <a:latin typeface="Verdana" panose="020B0604030504040204" pitchFamily="34" charset="0"/>
                <a:ea typeface="Verdana" panose="020B0604030504040204" pitchFamily="34" charset="0"/>
                <a:cs typeface="Verdana" panose="020B0604030504040204" pitchFamily="34" charset="0"/>
              </a:rPr>
              <a:t>Professional organizations (CADEA and MCEAP)</a:t>
            </a:r>
            <a:endParaRPr lang="en-US" sz="1700" dirty="0">
              <a:latin typeface="Verdana" panose="020B0604030504040204" pitchFamily="34" charset="0"/>
              <a:ea typeface="Verdana" panose="020B0604030504040204" pitchFamily="34" charset="0"/>
              <a:cs typeface="Verdana" panose="020B0604030504040204" pitchFamily="34" charset="0"/>
            </a:endParaRPr>
          </a:p>
          <a:p>
            <a:pPr marL="806450" indent="-339725">
              <a:spcBef>
                <a:spcPts val="400"/>
              </a:spcBef>
              <a:buFont typeface="Courier New" panose="02070309020205020404" pitchFamily="49" charset="0"/>
              <a:buChar char="o"/>
            </a:pPr>
            <a:r>
              <a:rPr lang="en-US" sz="1600" dirty="0">
                <a:latin typeface="Verdana" panose="020B0604030504040204" pitchFamily="34" charset="0"/>
                <a:ea typeface="Verdana" panose="020B0604030504040204" pitchFamily="34" charset="0"/>
                <a:cs typeface="Verdana" panose="020B0604030504040204" pitchFamily="34" charset="0"/>
              </a:rPr>
              <a:t>Commission on Independent College and Universities (Office of President)</a:t>
            </a:r>
            <a:endParaRPr lang="en-US" sz="1600" spc="-15" dirty="0">
              <a:latin typeface="Verdana" panose="020B0604030504040204" pitchFamily="34" charset="0"/>
              <a:ea typeface="Verdana" panose="020B0604030504040204" pitchFamily="34" charset="0"/>
              <a:cs typeface="Verdana" panose="020B0604030504040204" pitchFamily="34" charset="0"/>
            </a:endParaRPr>
          </a:p>
          <a:p>
            <a:pPr marL="806450" indent="-339725">
              <a:spcBef>
                <a:spcPts val="400"/>
              </a:spcBef>
              <a:buFont typeface="Courier New" panose="02070309020205020404" pitchFamily="49" charset="0"/>
              <a:buChar char="o"/>
            </a:pPr>
            <a:r>
              <a:rPr lang="en-US" sz="1600" spc="-15" dirty="0">
                <a:latin typeface="Verdana" panose="020B0604030504040204" pitchFamily="34" charset="0"/>
                <a:ea typeface="Verdana" panose="020B0604030504040204" pitchFamily="34" charset="0"/>
                <a:cs typeface="Verdana" panose="020B0604030504040204" pitchFamily="34" charset="0"/>
              </a:rPr>
              <a:t>State university leaders (</a:t>
            </a:r>
            <a:r>
              <a:rPr lang="en-US" sz="1600" dirty="0">
                <a:latin typeface="Verdana" panose="020B0604030504040204" pitchFamily="34" charset="0"/>
                <a:ea typeface="Verdana" panose="020B0604030504040204" pitchFamily="34" charset="0"/>
                <a:cs typeface="Verdana" panose="020B0604030504040204" pitchFamily="34" charset="0"/>
              </a:rPr>
              <a:t>Office of Assistant Provost for Educational Leadership)</a:t>
            </a:r>
          </a:p>
          <a:p>
            <a:pPr marL="806450" indent="-339725">
              <a:spcBef>
                <a:spcPts val="400"/>
              </a:spcBef>
              <a:buFont typeface="Courier New" panose="02070309020205020404" pitchFamily="49" charset="0"/>
              <a:buChar char="o"/>
            </a:pPr>
            <a:r>
              <a:rPr lang="en-US" sz="1600" spc="-15" dirty="0">
                <a:latin typeface="Verdana" panose="020B0604030504040204" pitchFamily="34" charset="0"/>
                <a:ea typeface="Verdana" panose="020B0604030504040204" pitchFamily="34" charset="0"/>
                <a:cs typeface="Verdana" panose="020B0604030504040204" pitchFamily="34" charset="0"/>
              </a:rPr>
              <a:t>City university leaders (</a:t>
            </a:r>
            <a:r>
              <a:rPr lang="en-US" sz="1600" dirty="0">
                <a:latin typeface="Verdana" panose="020B0604030504040204" pitchFamily="34" charset="0"/>
                <a:ea typeface="Verdana" panose="020B0604030504040204" pitchFamily="34" charset="0"/>
                <a:cs typeface="Verdana" panose="020B0604030504040204" pitchFamily="34" charset="0"/>
              </a:rPr>
              <a:t>Office of the University-Wide Provost)</a:t>
            </a:r>
          </a:p>
          <a:p>
            <a:pPr marL="806450" indent="-339725">
              <a:spcBef>
                <a:spcPts val="400"/>
              </a:spcBef>
              <a:buFont typeface="Courier New" panose="02070309020205020404" pitchFamily="49" charset="0"/>
              <a:buChar char="o"/>
            </a:pPr>
            <a:r>
              <a:rPr lang="en-US" sz="1600" spc="-15" dirty="0">
                <a:latin typeface="Verdana" panose="020B0604030504040204" pitchFamily="34" charset="0"/>
                <a:ea typeface="Verdana" panose="020B0604030504040204" pitchFamily="34" charset="0"/>
                <a:cs typeface="Verdana" panose="020B0604030504040204" pitchFamily="34" charset="0"/>
              </a:rPr>
              <a:t>Principal groups (CSA, NYSFSA, CAS, SAANYS, ESSAA)</a:t>
            </a:r>
          </a:p>
          <a:p>
            <a:pPr marL="806450" indent="-339725">
              <a:spcBef>
                <a:spcPts val="400"/>
              </a:spcBef>
              <a:buFont typeface="Courier New" panose="02070309020205020404" pitchFamily="49" charset="0"/>
              <a:buChar char="o"/>
            </a:pPr>
            <a:r>
              <a:rPr lang="en-US" sz="1600" spc="-15" dirty="0">
                <a:latin typeface="Verdana" panose="020B0604030504040204" pitchFamily="34" charset="0"/>
                <a:ea typeface="Verdana" panose="020B0604030504040204" pitchFamily="34" charset="0"/>
                <a:cs typeface="Verdana" panose="020B0604030504040204" pitchFamily="34" charset="0"/>
              </a:rPr>
              <a:t>Teacher groups (NYSUT, UFT)</a:t>
            </a:r>
          </a:p>
          <a:p>
            <a:pPr marL="806450" indent="-339725">
              <a:spcBef>
                <a:spcPts val="400"/>
              </a:spcBef>
              <a:buFont typeface="Courier New" panose="02070309020205020404" pitchFamily="49" charset="0"/>
              <a:buChar char="o"/>
            </a:pPr>
            <a:r>
              <a:rPr lang="en-US" sz="1600" spc="-15" dirty="0">
                <a:latin typeface="Verdana" panose="020B0604030504040204" pitchFamily="34" charset="0"/>
                <a:ea typeface="Verdana" panose="020B0604030504040204" pitchFamily="34" charset="0"/>
                <a:cs typeface="Verdana" panose="020B0604030504040204" pitchFamily="34" charset="0"/>
              </a:rPr>
              <a:t>Superintendent groups (NYSCOSS and the District Superintendents)</a:t>
            </a:r>
          </a:p>
          <a:p>
            <a:pPr marL="806450" indent="-339725">
              <a:spcBef>
                <a:spcPts val="400"/>
              </a:spcBef>
              <a:buFont typeface="Courier New" panose="02070309020205020404" pitchFamily="49" charset="0"/>
              <a:buChar char="o"/>
            </a:pPr>
            <a:r>
              <a:rPr lang="en-US" sz="1600" spc="-15" dirty="0">
                <a:latin typeface="Verdana" panose="020B0604030504040204" pitchFamily="34" charset="0"/>
                <a:ea typeface="Verdana" panose="020B0604030504040204" pitchFamily="34" charset="0"/>
                <a:cs typeface="Verdana" panose="020B0604030504040204" pitchFamily="34" charset="0"/>
              </a:rPr>
              <a:t>School Board group (NYSSBA)</a:t>
            </a:r>
          </a:p>
          <a:p>
            <a:pPr marL="806450" indent="-339725">
              <a:spcBef>
                <a:spcPts val="400"/>
              </a:spcBef>
              <a:buFont typeface="Courier New" panose="02070309020205020404" pitchFamily="49" charset="0"/>
              <a:buChar char="o"/>
            </a:pPr>
            <a:r>
              <a:rPr lang="en-US" sz="1600" spc="-15" dirty="0">
                <a:latin typeface="Verdana" panose="020B0604030504040204" pitchFamily="34" charset="0"/>
                <a:ea typeface="Verdana" panose="020B0604030504040204" pitchFamily="34" charset="0"/>
                <a:cs typeface="Verdana" panose="020B0604030504040204" pitchFamily="34" charset="0"/>
              </a:rPr>
              <a:t>Parent group (NYSFTA)</a:t>
            </a:r>
          </a:p>
          <a:p>
            <a:pPr marL="806450" indent="-339725">
              <a:spcBef>
                <a:spcPts val="400"/>
              </a:spcBef>
              <a:buFont typeface="Courier New" panose="02070309020205020404" pitchFamily="49" charset="0"/>
              <a:buChar char="o"/>
            </a:pPr>
            <a:r>
              <a:rPr lang="en-US" sz="1600" spc="-15" dirty="0">
                <a:latin typeface="Verdana" panose="020B0604030504040204" pitchFamily="34" charset="0"/>
                <a:ea typeface="Verdana" panose="020B0604030504040204" pitchFamily="34" charset="0"/>
                <a:cs typeface="Verdana" panose="020B0604030504040204" pitchFamily="34" charset="0"/>
              </a:rPr>
              <a:t>Community &amp; Civil Rights groups (Nat’l Urban League, Rochester Mayor’s Office)</a:t>
            </a:r>
          </a:p>
          <a:p>
            <a:pPr>
              <a:spcBef>
                <a:spcPts val="200"/>
              </a:spcBef>
              <a:buFont typeface="Arial"/>
              <a:buChar char="•"/>
            </a:pPr>
            <a:endParaRPr sz="1700"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a:xfrm>
            <a:off x="7164288" y="6258757"/>
            <a:ext cx="1718733" cy="509823"/>
          </a:xfrm>
        </p:spPr>
        <p:txBody>
          <a:bodyPr/>
          <a:lstStyle/>
          <a:p>
            <a:fld id="{2C7DFF54-6BA4-4515-87CA-28703F844993}" type="slidenum">
              <a:rPr lang="en-CA" smtClean="0"/>
              <a:t>2</a:t>
            </a:fld>
            <a:endParaRPr lang="en-CA" dirty="0"/>
          </a:p>
        </p:txBody>
      </p:sp>
    </p:spTree>
    <p:extLst>
      <p:ext uri="{BB962C8B-B14F-4D97-AF65-F5344CB8AC3E}">
        <p14:creationId xmlns:p14="http://schemas.microsoft.com/office/powerpoint/2010/main" val="4185971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p:cNvSpPr txBox="1"/>
          <p:nvPr/>
        </p:nvSpPr>
        <p:spPr>
          <a:xfrm>
            <a:off x="3136900" y="292100"/>
            <a:ext cx="6007100" cy="685800"/>
          </a:xfrm>
          <a:prstGeom prst="rect">
            <a:avLst/>
          </a:prstGeom>
          <a:noFill/>
        </p:spPr>
        <p:txBody>
          <a:bodyPr vert="horz" wrap="none" lIns="0" tIns="0" rIns="0" bIns="0" rtlCol="0">
            <a:spAutoFit/>
          </a:bodyPr>
          <a:lstStyle/>
          <a:p>
            <a:pPr>
              <a:lnSpc>
                <a:spcPts val="4140"/>
              </a:lnSpc>
            </a:pPr>
            <a:r>
              <a:rPr lang="en-CA" sz="3600">
                <a:solidFill>
                  <a:srgbClr val="FFFFFF"/>
                </a:solidFill>
                <a:latin typeface="Verdana"/>
                <a:cs typeface="Verdana"/>
              </a:rPr>
              <a:t>NEXT STEPS</a:t>
            </a:r>
          </a:p>
          <a:p>
            <a:pPr>
              <a:lnSpc>
                <a:spcPts val="4140"/>
              </a:lnSpc>
            </a:pPr>
            <a:endParaRPr lang="en-CA" sz="3600">
              <a:solidFill>
                <a:srgbClr val="000000"/>
              </a:solidFill>
            </a:endParaRPr>
          </a:p>
        </p:txBody>
      </p:sp>
      <p:sp>
        <p:nvSpPr>
          <p:cNvPr id="14" name="Rectangle 13"/>
          <p:cNvSpPr/>
          <p:nvPr/>
        </p:nvSpPr>
        <p:spPr>
          <a:xfrm>
            <a:off x="0" y="0"/>
            <a:ext cx="9144000" cy="148478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395953"/>
            <a:ext cx="9144000" cy="553998"/>
          </a:xfrm>
          <a:prstGeom prst="rect">
            <a:avLst/>
          </a:prstGeom>
          <a:noFill/>
        </p:spPr>
        <p:txBody>
          <a:bodyPr wrap="square" rtlCol="0">
            <a:spAutoFit/>
          </a:bodyPr>
          <a:lstStyle/>
          <a:p>
            <a:pPr algn="ctr"/>
            <a:r>
              <a:rPr lang="en-US" sz="3000" cap="all" dirty="0">
                <a:solidFill>
                  <a:schemeClr val="bg1"/>
                </a:solidFill>
                <a:latin typeface="Verdana" panose="020B0604030504040204" pitchFamily="34" charset="0"/>
                <a:ea typeface="Verdana" panose="020B0604030504040204" pitchFamily="34" charset="0"/>
                <a:cs typeface="Verdana" panose="020B0604030504040204" pitchFamily="34" charset="0"/>
              </a:rPr>
              <a:t>Advisory Team RECOMMENDATIONS (1/3)</a:t>
            </a:r>
          </a:p>
        </p:txBody>
      </p:sp>
      <p:sp>
        <p:nvSpPr>
          <p:cNvPr id="6" name="object 3"/>
          <p:cNvSpPr txBox="1"/>
          <p:nvPr/>
        </p:nvSpPr>
        <p:spPr>
          <a:xfrm>
            <a:off x="57809" y="2276872"/>
            <a:ext cx="9097618" cy="4032448"/>
          </a:xfrm>
          <a:prstGeom prst="rect">
            <a:avLst/>
          </a:prstGeom>
        </p:spPr>
        <p:txBody>
          <a:bodyPr vert="horz" wrap="square" lIns="0" tIns="0" rIns="0" bIns="0" rtlCol="0">
            <a:noAutofit/>
          </a:bodyPr>
          <a:lstStyle/>
          <a:p>
            <a:pPr marL="469265" indent="-457200">
              <a:spcBef>
                <a:spcPts val="600"/>
              </a:spcBef>
              <a:buFont typeface="+mj-lt"/>
              <a:buAutoNum type="arabicPeriod"/>
              <a:tabLst>
                <a:tab pos="189230" algn="l"/>
              </a:tabLst>
            </a:pPr>
            <a:endParaRPr lang="en-US" sz="800" spc="-50" dirty="0">
              <a:latin typeface="Verdana" panose="020B0604030504040204" pitchFamily="34" charset="0"/>
              <a:ea typeface="Verdana" panose="020B0604030504040204" pitchFamily="34" charset="0"/>
              <a:cs typeface="Verdana" panose="020B0604030504040204" pitchFamily="34" charset="0"/>
            </a:endParaRPr>
          </a:p>
          <a:p>
            <a:pPr marL="469265" indent="-457200">
              <a:buFont typeface="+mj-lt"/>
              <a:buAutoNum type="arabicPeriod"/>
              <a:tabLst>
                <a:tab pos="189230" algn="l"/>
              </a:tabLst>
            </a:pPr>
            <a:r>
              <a:rPr lang="en-US" u="sng" spc="-50" dirty="0">
                <a:latin typeface="Verdana" panose="020B0604030504040204" pitchFamily="34" charset="0"/>
                <a:ea typeface="Verdana" panose="020B0604030504040204" pitchFamily="34" charset="0"/>
                <a:cs typeface="Verdana" panose="020B0604030504040204" pitchFamily="34" charset="0"/>
              </a:rPr>
              <a:t>Adopt most current national standards </a:t>
            </a:r>
            <a:r>
              <a:rPr lang="en-US" spc="-50" dirty="0">
                <a:latin typeface="Verdana" panose="020B0604030504040204" pitchFamily="34" charset="0"/>
                <a:ea typeface="Verdana" panose="020B0604030504040204" pitchFamily="34" charset="0"/>
                <a:cs typeface="Verdana" panose="020B0604030504040204" pitchFamily="34" charset="0"/>
              </a:rPr>
              <a:t>adding emphasis </a:t>
            </a:r>
          </a:p>
          <a:p>
            <a:pPr marL="12065">
              <a:tabLst>
                <a:tab pos="465138" algn="l"/>
              </a:tabLst>
            </a:pPr>
            <a:r>
              <a:rPr lang="en-US" spc="-50" dirty="0">
                <a:latin typeface="Verdana" panose="020B0604030504040204" pitchFamily="34" charset="0"/>
                <a:ea typeface="Verdana" panose="020B0604030504040204" pitchFamily="34" charset="0"/>
                <a:cs typeface="Verdana" panose="020B0604030504040204" pitchFamily="34" charset="0"/>
              </a:rPr>
              <a:t>	to “culturally responsive practices,” “love of learning,” </a:t>
            </a:r>
          </a:p>
          <a:p>
            <a:pPr marL="12065">
              <a:tabLst>
                <a:tab pos="465138" algn="l"/>
              </a:tabLst>
            </a:pPr>
            <a:r>
              <a:rPr lang="en-US" spc="-50" dirty="0">
                <a:latin typeface="Verdana" panose="020B0604030504040204" pitchFamily="34" charset="0"/>
                <a:ea typeface="Verdana" panose="020B0604030504040204" pitchFamily="34" charset="0"/>
                <a:cs typeface="Verdana" panose="020B0604030504040204" pitchFamily="34" charset="0"/>
              </a:rPr>
              <a:t>	and “all means all.”</a:t>
            </a:r>
          </a:p>
          <a:p>
            <a:pPr marL="12065">
              <a:spcBef>
                <a:spcPts val="600"/>
              </a:spcBef>
              <a:tabLst>
                <a:tab pos="189230" algn="l"/>
              </a:tabLst>
            </a:pPr>
            <a:endParaRPr lang="en-US" sz="200" spc="-50" dirty="0">
              <a:latin typeface="Verdana" panose="020B0604030504040204" pitchFamily="34" charset="0"/>
              <a:ea typeface="Verdana" panose="020B0604030504040204" pitchFamily="34" charset="0"/>
              <a:cs typeface="Verdana" panose="020B0604030504040204" pitchFamily="34" charset="0"/>
            </a:endParaRPr>
          </a:p>
          <a:p>
            <a:pPr marL="469265" indent="-457200">
              <a:buFont typeface="+mj-lt"/>
              <a:buAutoNum type="arabicPeriod" startAt="2"/>
              <a:tabLst>
                <a:tab pos="189230" algn="l"/>
              </a:tabLst>
            </a:pPr>
            <a:r>
              <a:rPr lang="en-US" dirty="0">
                <a:latin typeface="Verdana" panose="020B0604030504040204" pitchFamily="34" charset="0"/>
                <a:ea typeface="Verdana" panose="020B0604030504040204" pitchFamily="34" charset="0"/>
                <a:cs typeface="Verdana" panose="020B0604030504040204" pitchFamily="34" charset="0"/>
              </a:rPr>
              <a:t>Make initial principal certification </a:t>
            </a:r>
            <a:r>
              <a:rPr lang="en-US" u="sng" dirty="0">
                <a:latin typeface="Verdana" panose="020B0604030504040204" pitchFamily="34" charset="0"/>
                <a:ea typeface="Verdana" panose="020B0604030504040204" pitchFamily="34" charset="0"/>
                <a:cs typeface="Verdana" panose="020B0604030504040204" pitchFamily="34" charset="0"/>
              </a:rPr>
              <a:t>competency-based</a:t>
            </a:r>
            <a:r>
              <a:rPr lang="en-US" dirty="0">
                <a:latin typeface="Verdana" panose="020B0604030504040204" pitchFamily="34" charset="0"/>
                <a:ea typeface="Verdana" panose="020B0604030504040204" pitchFamily="34" charset="0"/>
                <a:cs typeface="Verdana" panose="020B0604030504040204" pitchFamily="34" charset="0"/>
              </a:rPr>
              <a:t> by </a:t>
            </a:r>
          </a:p>
          <a:p>
            <a:pPr marL="457200"/>
            <a:r>
              <a:rPr lang="en-US" dirty="0">
                <a:latin typeface="Verdana" panose="020B0604030504040204" pitchFamily="34" charset="0"/>
                <a:ea typeface="Verdana" panose="020B0604030504040204" pitchFamily="34" charset="0"/>
                <a:cs typeface="Verdana" panose="020B0604030504040204" pitchFamily="34" charset="0"/>
              </a:rPr>
              <a:t>translating standards into competencies and altering </a:t>
            </a:r>
          </a:p>
          <a:p>
            <a:pPr marL="457200"/>
            <a:r>
              <a:rPr lang="en-US" dirty="0">
                <a:latin typeface="Verdana" panose="020B0604030504040204" pitchFamily="34" charset="0"/>
                <a:ea typeface="Verdana" panose="020B0604030504040204" pitchFamily="34" charset="0"/>
                <a:cs typeface="Verdana" panose="020B0604030504040204" pitchFamily="34" charset="0"/>
              </a:rPr>
              <a:t>so aspiring leaders earn certification by applying </a:t>
            </a:r>
          </a:p>
          <a:p>
            <a:pPr marL="457200"/>
            <a:r>
              <a:rPr lang="en-US" dirty="0">
                <a:latin typeface="Verdana" panose="020B0604030504040204" pitchFamily="34" charset="0"/>
                <a:ea typeface="Verdana" panose="020B0604030504040204" pitchFamily="34" charset="0"/>
                <a:cs typeface="Verdana" panose="020B0604030504040204" pitchFamily="34" charset="0"/>
              </a:rPr>
              <a:t>knowledge and skills in a P-12 setting. </a:t>
            </a:r>
          </a:p>
          <a:p>
            <a:pPr marL="469265" indent="-457200">
              <a:lnSpc>
                <a:spcPct val="100000"/>
              </a:lnSpc>
              <a:spcBef>
                <a:spcPts val="600"/>
              </a:spcBef>
              <a:buFont typeface="+mj-lt"/>
              <a:buAutoNum type="arabicPeriod" startAt="2"/>
              <a:tabLst>
                <a:tab pos="189230" algn="l"/>
              </a:tabLst>
            </a:pPr>
            <a:endParaRPr lang="en-US" sz="200" dirty="0">
              <a:latin typeface="Verdana" panose="020B0604030504040204" pitchFamily="34" charset="0"/>
              <a:ea typeface="Verdana" panose="020B0604030504040204" pitchFamily="34" charset="0"/>
              <a:cs typeface="Verdana" panose="020B0604030504040204" pitchFamily="34" charset="0"/>
            </a:endParaRPr>
          </a:p>
          <a:p>
            <a:pPr marL="469265" indent="-457200">
              <a:lnSpc>
                <a:spcPct val="100000"/>
              </a:lnSpc>
              <a:buFont typeface="+mj-lt"/>
              <a:buAutoNum type="arabicPeriod" startAt="2"/>
              <a:tabLst>
                <a:tab pos="189230" algn="l"/>
              </a:tabLst>
            </a:pPr>
            <a:r>
              <a:rPr lang="en-US" dirty="0">
                <a:latin typeface="Verdana" panose="020B0604030504040204" pitchFamily="34" charset="0"/>
                <a:ea typeface="Verdana" panose="020B0604030504040204" pitchFamily="34" charset="0"/>
                <a:cs typeface="Verdana" panose="020B0604030504040204" pitchFamily="34" charset="0"/>
              </a:rPr>
              <a:t>Explore options and/or opportunities leading to full-time, extended </a:t>
            </a:r>
          </a:p>
          <a:p>
            <a:pPr marL="457200">
              <a:lnSpc>
                <a:spcPct val="100000"/>
              </a:lnSpc>
            </a:pPr>
            <a:r>
              <a:rPr lang="en-US" dirty="0">
                <a:latin typeface="Verdana" panose="020B0604030504040204" pitchFamily="34" charset="0"/>
                <a:ea typeface="Verdana" panose="020B0604030504040204" pitchFamily="34" charset="0"/>
                <a:cs typeface="Verdana" panose="020B0604030504040204" pitchFamily="34" charset="0"/>
              </a:rPr>
              <a:t>period, school-based </a:t>
            </a:r>
            <a:r>
              <a:rPr lang="en-US" u="sng" dirty="0">
                <a:latin typeface="Verdana" panose="020B0604030504040204" pitchFamily="34" charset="0"/>
                <a:ea typeface="Verdana" panose="020B0604030504040204" pitchFamily="34" charset="0"/>
                <a:cs typeface="Verdana" panose="020B0604030504040204" pitchFamily="34" charset="0"/>
              </a:rPr>
              <a:t>internships</a:t>
            </a:r>
            <a:r>
              <a:rPr lang="en-US" dirty="0">
                <a:latin typeface="Verdana" panose="020B0604030504040204" pitchFamily="34" charset="0"/>
                <a:ea typeface="Verdana" panose="020B0604030504040204" pitchFamily="34" charset="0"/>
                <a:cs typeface="Verdana" panose="020B0604030504040204" pitchFamily="34" charset="0"/>
              </a:rPr>
              <a:t> for aspiring principals.</a:t>
            </a:r>
          </a:p>
          <a:p>
            <a:pPr marL="12065">
              <a:lnSpc>
                <a:spcPct val="100000"/>
              </a:lnSpc>
              <a:spcBef>
                <a:spcPts val="600"/>
              </a:spcBef>
              <a:tabLst>
                <a:tab pos="189230" algn="l"/>
              </a:tabLst>
            </a:pPr>
            <a:endParaRPr lang="en-US" sz="200" spc="-50" dirty="0">
              <a:latin typeface="Verdana" panose="020B0604030504040204" pitchFamily="34" charset="0"/>
              <a:ea typeface="Verdana" panose="020B0604030504040204" pitchFamily="34" charset="0"/>
              <a:cs typeface="Verdana" panose="020B0604030504040204" pitchFamily="34" charset="0"/>
            </a:endParaRPr>
          </a:p>
          <a:p>
            <a:pPr marL="469265" indent="-457200">
              <a:lnSpc>
                <a:spcPct val="100000"/>
              </a:lnSpc>
              <a:spcBef>
                <a:spcPts val="600"/>
              </a:spcBef>
              <a:buFont typeface="+mj-lt"/>
              <a:buAutoNum type="arabicPeriod" startAt="4"/>
              <a:tabLst>
                <a:tab pos="189230" algn="l"/>
              </a:tabLst>
            </a:pPr>
            <a:r>
              <a:rPr lang="en-US" dirty="0">
                <a:latin typeface="Verdana" panose="020B0604030504040204" pitchFamily="34" charset="0"/>
                <a:ea typeface="Verdana" panose="020B0604030504040204" pitchFamily="34" charset="0"/>
                <a:cs typeface="Verdana" panose="020B0604030504040204" pitchFamily="34" charset="0"/>
              </a:rPr>
              <a:t>Provide incentives and expectations that promote stronger and more sustainable </a:t>
            </a:r>
            <a:r>
              <a:rPr lang="en-US" u="sng" dirty="0">
                <a:latin typeface="Verdana" panose="020B0604030504040204" pitchFamily="34" charset="0"/>
                <a:ea typeface="Verdana" panose="020B0604030504040204" pitchFamily="34" charset="0"/>
                <a:cs typeface="Verdana" panose="020B0604030504040204" pitchFamily="34" charset="0"/>
              </a:rPr>
              <a:t>P-20 partnerships</a:t>
            </a:r>
            <a:r>
              <a:rPr lang="en-US" dirty="0">
                <a:latin typeface="Verdana" panose="020B0604030504040204" pitchFamily="34" charset="0"/>
                <a:ea typeface="Verdana" panose="020B0604030504040204" pitchFamily="34" charset="0"/>
                <a:cs typeface="Verdana" panose="020B0604030504040204" pitchFamily="34" charset="0"/>
              </a:rPr>
              <a:t> involving districts and universities.</a:t>
            </a:r>
          </a:p>
          <a:p>
            <a:pPr marL="469265" indent="-457200">
              <a:lnSpc>
                <a:spcPct val="100000"/>
              </a:lnSpc>
              <a:spcBef>
                <a:spcPts val="600"/>
              </a:spcBef>
              <a:buFont typeface="+mj-lt"/>
              <a:buAutoNum type="arabicPeriod" startAt="4"/>
              <a:tabLst>
                <a:tab pos="189230" algn="l"/>
              </a:tabLst>
            </a:pPr>
            <a:endParaRPr lang="en-US" sz="200" dirty="0">
              <a:latin typeface="Verdana" panose="020B0604030504040204" pitchFamily="34" charset="0"/>
              <a:ea typeface="Verdana" panose="020B0604030504040204" pitchFamily="34" charset="0"/>
              <a:cs typeface="Verdana" panose="020B0604030504040204" pitchFamily="34" charset="0"/>
            </a:endParaRPr>
          </a:p>
          <a:p>
            <a:pPr marL="469265" indent="-457200">
              <a:spcBef>
                <a:spcPts val="600"/>
              </a:spcBef>
              <a:buFont typeface="+mj-lt"/>
              <a:buAutoNum type="arabicPeriod" startAt="4"/>
              <a:tabLst>
                <a:tab pos="189230" algn="l"/>
              </a:tabLst>
            </a:pPr>
            <a:r>
              <a:rPr lang="en-US" dirty="0">
                <a:latin typeface="Verdana" panose="020B0604030504040204" pitchFamily="34" charset="0"/>
                <a:ea typeface="Verdana" panose="020B0604030504040204" pitchFamily="34" charset="0"/>
                <a:cs typeface="Verdana" panose="020B0604030504040204" pitchFamily="34" charset="0"/>
              </a:rPr>
              <a:t>Ensure high-quality </a:t>
            </a:r>
            <a:r>
              <a:rPr lang="en-US" u="sng" dirty="0">
                <a:latin typeface="Verdana" panose="020B0604030504040204" pitchFamily="34" charset="0"/>
                <a:ea typeface="Verdana" panose="020B0604030504040204" pitchFamily="34" charset="0"/>
                <a:cs typeface="Verdana" panose="020B0604030504040204" pitchFamily="34" charset="0"/>
              </a:rPr>
              <a:t>coaching and mentoring</a:t>
            </a:r>
            <a:r>
              <a:rPr lang="en-US" dirty="0">
                <a:latin typeface="Verdana" panose="020B0604030504040204" pitchFamily="34" charset="0"/>
                <a:ea typeface="Verdana" panose="020B0604030504040204" pitchFamily="34" charset="0"/>
                <a:cs typeface="Verdana" panose="020B0604030504040204" pitchFamily="34" charset="0"/>
              </a:rPr>
              <a:t> support extends through the first full year that a principal is on the job.</a:t>
            </a:r>
            <a:endParaRPr sz="2000" dirty="0">
              <a:latin typeface="Verdana" panose="020B0604030504040204" pitchFamily="34" charset="0"/>
              <a:ea typeface="Verdana" panose="020B0604030504040204" pitchFamily="34" charset="0"/>
              <a:cs typeface="Verdana" panose="020B0604030504040204" pitchFamily="34" charset="0"/>
            </a:endParaRPr>
          </a:p>
          <a:p>
            <a:pPr>
              <a:lnSpc>
                <a:spcPts val="650"/>
              </a:lnSpc>
              <a:spcBef>
                <a:spcPts val="27"/>
              </a:spcBef>
            </a:pPr>
            <a:endParaRPr sz="2000" dirty="0">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2"/>
          </p:nvPr>
        </p:nvSpPr>
        <p:spPr>
          <a:xfrm>
            <a:off x="7164288" y="6345061"/>
            <a:ext cx="1718733" cy="509823"/>
          </a:xfrm>
        </p:spPr>
        <p:txBody>
          <a:bodyPr/>
          <a:lstStyle/>
          <a:p>
            <a:fld id="{2C7DFF54-6BA4-4515-87CA-28703F844993}" type="slidenum">
              <a:rPr lang="en-CA" smtClean="0"/>
              <a:t>20</a:t>
            </a:fld>
            <a:endParaRPr lang="en-CA"/>
          </a:p>
        </p:txBody>
      </p:sp>
      <p:grpSp>
        <p:nvGrpSpPr>
          <p:cNvPr id="8" name="Group 7">
            <a:extLst>
              <a:ext uri="{FF2B5EF4-FFF2-40B4-BE49-F238E27FC236}">
                <a16:creationId xmlns:a16="http://schemas.microsoft.com/office/drawing/2014/main" id="{0191FBA8-72D3-4B13-98F9-4520505B19FA}"/>
              </a:ext>
            </a:extLst>
          </p:cNvPr>
          <p:cNvGrpSpPr>
            <a:grpSpLocks/>
          </p:cNvGrpSpPr>
          <p:nvPr/>
        </p:nvGrpSpPr>
        <p:grpSpPr bwMode="auto">
          <a:xfrm>
            <a:off x="7161726" y="2060494"/>
            <a:ext cx="1588997" cy="2328924"/>
            <a:chOff x="4017" y="1990"/>
            <a:chExt cx="3235" cy="5429"/>
          </a:xfrm>
        </p:grpSpPr>
        <p:pic>
          <p:nvPicPr>
            <p:cNvPr id="9" name="Picture 8">
              <a:extLst>
                <a:ext uri="{FF2B5EF4-FFF2-40B4-BE49-F238E27FC236}">
                  <a16:creationId xmlns:a16="http://schemas.microsoft.com/office/drawing/2014/main" id="{10CB8AB2-38FF-4349-968B-8A48ADBA5C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7" y="2019"/>
              <a:ext cx="3235" cy="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5753D278-13FC-41B4-A3F4-B4996EF76F68}"/>
                </a:ext>
              </a:extLst>
            </p:cNvPr>
            <p:cNvSpPr>
              <a:spLocks noChangeArrowheads="1"/>
            </p:cNvSpPr>
            <p:nvPr/>
          </p:nvSpPr>
          <p:spPr bwMode="auto">
            <a:xfrm>
              <a:off x="4017" y="1990"/>
              <a:ext cx="3235" cy="5400"/>
            </a:xfrm>
            <a:prstGeom prst="rect">
              <a:avLst/>
            </a:prstGeom>
            <a:noFill/>
            <a:ln w="12700">
              <a:solidFill>
                <a:srgbClr val="006FAA"/>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1379446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p:cNvSpPr txBox="1"/>
          <p:nvPr/>
        </p:nvSpPr>
        <p:spPr>
          <a:xfrm>
            <a:off x="3136900" y="292100"/>
            <a:ext cx="6007100" cy="685800"/>
          </a:xfrm>
          <a:prstGeom prst="rect">
            <a:avLst/>
          </a:prstGeom>
          <a:noFill/>
        </p:spPr>
        <p:txBody>
          <a:bodyPr vert="horz" wrap="none" lIns="0" tIns="0" rIns="0" bIns="0" rtlCol="0">
            <a:spAutoFit/>
          </a:bodyPr>
          <a:lstStyle/>
          <a:p>
            <a:pPr>
              <a:lnSpc>
                <a:spcPts val="4140"/>
              </a:lnSpc>
            </a:pPr>
            <a:r>
              <a:rPr lang="en-CA" sz="3600">
                <a:solidFill>
                  <a:srgbClr val="FFFFFF"/>
                </a:solidFill>
                <a:latin typeface="Verdana"/>
                <a:cs typeface="Verdana"/>
              </a:rPr>
              <a:t>NEXT STEPS</a:t>
            </a:r>
          </a:p>
          <a:p>
            <a:pPr>
              <a:lnSpc>
                <a:spcPts val="4140"/>
              </a:lnSpc>
            </a:pPr>
            <a:endParaRPr lang="en-CA" sz="3600">
              <a:solidFill>
                <a:srgbClr val="000000"/>
              </a:solidFill>
            </a:endParaRPr>
          </a:p>
        </p:txBody>
      </p:sp>
      <p:sp>
        <p:nvSpPr>
          <p:cNvPr id="14" name="Rectangle 13"/>
          <p:cNvSpPr/>
          <p:nvPr/>
        </p:nvSpPr>
        <p:spPr>
          <a:xfrm>
            <a:off x="0" y="0"/>
            <a:ext cx="9144000" cy="148478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1772" y="426730"/>
            <a:ext cx="9144000" cy="553998"/>
          </a:xfrm>
          <a:prstGeom prst="rect">
            <a:avLst/>
          </a:prstGeom>
          <a:noFill/>
        </p:spPr>
        <p:txBody>
          <a:bodyPr wrap="square" rtlCol="0">
            <a:spAutoFit/>
          </a:bodyPr>
          <a:lstStyle/>
          <a:p>
            <a:pPr algn="ctr"/>
            <a:r>
              <a:rPr lang="en-US" sz="3000" cap="all" dirty="0">
                <a:solidFill>
                  <a:schemeClr val="bg1"/>
                </a:solidFill>
                <a:latin typeface="Verdana" panose="020B0604030504040204" pitchFamily="34" charset="0"/>
                <a:ea typeface="Verdana" panose="020B0604030504040204" pitchFamily="34" charset="0"/>
                <a:cs typeface="Verdana" panose="020B0604030504040204" pitchFamily="34" charset="0"/>
              </a:rPr>
              <a:t>RECOMMENDATIONS (2/3)</a:t>
            </a:r>
          </a:p>
        </p:txBody>
      </p:sp>
      <p:sp>
        <p:nvSpPr>
          <p:cNvPr id="6" name="object 3"/>
          <p:cNvSpPr txBox="1"/>
          <p:nvPr/>
        </p:nvSpPr>
        <p:spPr>
          <a:xfrm>
            <a:off x="143508" y="1656184"/>
            <a:ext cx="8856984" cy="5157192"/>
          </a:xfrm>
          <a:prstGeom prst="rect">
            <a:avLst/>
          </a:prstGeom>
        </p:spPr>
        <p:txBody>
          <a:bodyPr vert="horz" wrap="square" lIns="0" tIns="0" rIns="0" bIns="0" rtlCol="0">
            <a:noAutofit/>
          </a:bodyPr>
          <a:lstStyle/>
          <a:p>
            <a:pPr marL="469265" indent="-457200">
              <a:spcBef>
                <a:spcPts val="600"/>
              </a:spcBef>
              <a:buFont typeface="+mj-lt"/>
              <a:buAutoNum type="arabicPeriod"/>
              <a:tabLst>
                <a:tab pos="189230" algn="l"/>
              </a:tabLst>
            </a:pPr>
            <a:endParaRPr lang="en-US" sz="400" spc="-50" dirty="0">
              <a:latin typeface="Verdana" panose="020B0604030504040204" pitchFamily="34" charset="0"/>
              <a:ea typeface="Verdana" panose="020B0604030504040204" pitchFamily="34" charset="0"/>
              <a:cs typeface="Verdana" panose="020B0604030504040204" pitchFamily="34" charset="0"/>
            </a:endParaRPr>
          </a:p>
          <a:p>
            <a:pPr marL="469265" indent="-457200">
              <a:lnSpc>
                <a:spcPct val="100000"/>
              </a:lnSpc>
              <a:spcBef>
                <a:spcPts val="600"/>
              </a:spcBef>
              <a:buFont typeface="+mj-lt"/>
              <a:buAutoNum type="arabicPeriod" startAt="6"/>
              <a:tabLst>
                <a:tab pos="189230" algn="l"/>
              </a:tabLst>
            </a:pPr>
            <a:r>
              <a:rPr lang="en-US" sz="1700" dirty="0">
                <a:latin typeface="Verdana" panose="020B0604030504040204" pitchFamily="34" charset="0"/>
                <a:ea typeface="Verdana" panose="020B0604030504040204" pitchFamily="34" charset="0"/>
                <a:cs typeface="Verdana" panose="020B0604030504040204" pitchFamily="34" charset="0"/>
              </a:rPr>
              <a:t>In a competency-based internship establish an internship requirement that calls upon </a:t>
            </a:r>
            <a:r>
              <a:rPr lang="en-US" sz="1700" u="sng" dirty="0">
                <a:latin typeface="Verdana" panose="020B0604030504040204" pitchFamily="34" charset="0"/>
                <a:ea typeface="Verdana" panose="020B0604030504040204" pitchFamily="34" charset="0"/>
                <a:cs typeface="Verdana" panose="020B0604030504040204" pitchFamily="34" charset="0"/>
              </a:rPr>
              <a:t>knowledgeable in-district experts to observe and attest</a:t>
            </a:r>
            <a:r>
              <a:rPr lang="en-US" sz="1700" dirty="0">
                <a:latin typeface="Verdana" panose="020B0604030504040204" pitchFamily="34" charset="0"/>
                <a:ea typeface="Verdana" panose="020B0604030504040204" pitchFamily="34" charset="0"/>
                <a:cs typeface="Verdana" panose="020B0604030504040204" pitchFamily="34" charset="0"/>
              </a:rPr>
              <a:t> that a candidate has demonstrated competency in identified areas.  Consider </a:t>
            </a:r>
            <a:r>
              <a:rPr lang="en-US" sz="1700" u="sng" dirty="0">
                <a:latin typeface="Verdana" panose="020B0604030504040204" pitchFamily="34" charset="0"/>
                <a:ea typeface="Verdana" panose="020B0604030504040204" pitchFamily="34" charset="0"/>
                <a:cs typeface="Verdana" panose="020B0604030504040204" pitchFamily="34" charset="0"/>
              </a:rPr>
              <a:t>micro-credentials</a:t>
            </a:r>
            <a:r>
              <a:rPr lang="en-US" sz="1700" dirty="0">
                <a:latin typeface="Verdana" panose="020B0604030504040204" pitchFamily="34" charset="0"/>
                <a:ea typeface="Verdana" panose="020B0604030504040204" pitchFamily="34" charset="0"/>
                <a:cs typeface="Verdana" panose="020B0604030504040204" pitchFamily="34" charset="0"/>
              </a:rPr>
              <a:t> to be issued in partial fulfillment of certification (these may take the form of an </a:t>
            </a:r>
            <a:r>
              <a:rPr lang="en-US" sz="1700" u="sng" dirty="0">
                <a:latin typeface="Verdana" panose="020B0604030504040204" pitchFamily="34" charset="0"/>
                <a:ea typeface="Verdana" panose="020B0604030504040204" pitchFamily="34" charset="0"/>
                <a:cs typeface="Verdana" panose="020B0604030504040204" pitchFamily="34" charset="0"/>
              </a:rPr>
              <a:t>annotation</a:t>
            </a:r>
            <a:r>
              <a:rPr lang="en-US" sz="1700" dirty="0">
                <a:latin typeface="Verdana" panose="020B0604030504040204" pitchFamily="34" charset="0"/>
                <a:ea typeface="Verdana" panose="020B0604030504040204" pitchFamily="34" charset="0"/>
                <a:cs typeface="Verdana" panose="020B0604030504040204" pitchFamily="34" charset="0"/>
              </a:rPr>
              <a:t> to the certificate signaling particular expertise of the bearer).</a:t>
            </a:r>
          </a:p>
          <a:p>
            <a:pPr marL="12065">
              <a:lnSpc>
                <a:spcPct val="100000"/>
              </a:lnSpc>
              <a:spcBef>
                <a:spcPts val="600"/>
              </a:spcBef>
              <a:tabLst>
                <a:tab pos="189230" algn="l"/>
              </a:tabLst>
            </a:pPr>
            <a:endParaRPr lang="en-US" sz="1200" dirty="0">
              <a:latin typeface="Verdana" panose="020B0604030504040204" pitchFamily="34" charset="0"/>
              <a:ea typeface="Verdana" panose="020B0604030504040204" pitchFamily="34" charset="0"/>
              <a:cs typeface="Verdana" panose="020B0604030504040204" pitchFamily="34" charset="0"/>
            </a:endParaRPr>
          </a:p>
          <a:p>
            <a:pPr marL="469265" indent="-457200">
              <a:spcBef>
                <a:spcPts val="600"/>
              </a:spcBef>
              <a:buFont typeface="+mj-lt"/>
              <a:buAutoNum type="arabicPeriod" startAt="7"/>
              <a:tabLst>
                <a:tab pos="189230" algn="l"/>
              </a:tabLst>
            </a:pPr>
            <a:r>
              <a:rPr lang="en-US" sz="1700" dirty="0">
                <a:latin typeface="Verdana" panose="020B0604030504040204" pitchFamily="34" charset="0"/>
                <a:ea typeface="Verdana" panose="020B0604030504040204" pitchFamily="34" charset="0"/>
                <a:cs typeface="Verdana" panose="020B0604030504040204" pitchFamily="34" charset="0"/>
              </a:rPr>
              <a:t>Adopt </a:t>
            </a:r>
            <a:r>
              <a:rPr lang="en-US" sz="1700" u="sng" dirty="0">
                <a:latin typeface="Verdana" panose="020B0604030504040204" pitchFamily="34" charset="0"/>
                <a:ea typeface="Verdana" panose="020B0604030504040204" pitchFamily="34" charset="0"/>
                <a:cs typeface="Verdana" panose="020B0604030504040204" pitchFamily="34" charset="0"/>
              </a:rPr>
              <a:t>CTLE</a:t>
            </a:r>
            <a:r>
              <a:rPr lang="en-US" sz="1700" dirty="0">
                <a:latin typeface="Verdana" panose="020B0604030504040204" pitchFamily="34" charset="0"/>
                <a:ea typeface="Verdana" panose="020B0604030504040204" pitchFamily="34" charset="0"/>
                <a:cs typeface="Verdana" panose="020B0604030504040204" pitchFamily="34" charset="0"/>
              </a:rPr>
              <a:t> expectations that call for current principals to acquire the knowledge and skills (i.e., </a:t>
            </a:r>
            <a:r>
              <a:rPr lang="en-US" sz="1700" u="sng" dirty="0">
                <a:latin typeface="Verdana" panose="020B0604030504040204" pitchFamily="34" charset="0"/>
                <a:ea typeface="Verdana" panose="020B0604030504040204" pitchFamily="34" charset="0"/>
                <a:cs typeface="Verdana" panose="020B0604030504040204" pitchFamily="34" charset="0"/>
              </a:rPr>
              <a:t>culturally responsive practices</a:t>
            </a:r>
            <a:r>
              <a:rPr lang="en-US" sz="1700" dirty="0">
                <a:latin typeface="Verdana" panose="020B0604030504040204" pitchFamily="34" charset="0"/>
                <a:ea typeface="Verdana" panose="020B0604030504040204" pitchFamily="34" charset="0"/>
                <a:cs typeface="Verdana" panose="020B0604030504040204" pitchFamily="34" charset="0"/>
              </a:rPr>
              <a:t>) that prepare them to supervise instruction in ways that meet the learning needs of a diverse student population.</a:t>
            </a:r>
          </a:p>
          <a:p>
            <a:pPr marL="469265" indent="-457200">
              <a:lnSpc>
                <a:spcPct val="100000"/>
              </a:lnSpc>
              <a:spcBef>
                <a:spcPts val="600"/>
              </a:spcBef>
              <a:buFont typeface="+mj-lt"/>
              <a:buAutoNum type="arabicPeriod" startAt="7"/>
              <a:tabLst>
                <a:tab pos="189230" algn="l"/>
              </a:tabLst>
            </a:pPr>
            <a:endParaRPr lang="en-US" sz="1200" dirty="0">
              <a:latin typeface="Verdana" panose="020B0604030504040204" pitchFamily="34" charset="0"/>
              <a:ea typeface="Verdana" panose="020B0604030504040204" pitchFamily="34" charset="0"/>
              <a:cs typeface="Verdana" panose="020B0604030504040204" pitchFamily="34" charset="0"/>
            </a:endParaRPr>
          </a:p>
          <a:p>
            <a:pPr marL="469265" indent="-457200">
              <a:lnSpc>
                <a:spcPct val="100000"/>
              </a:lnSpc>
              <a:spcBef>
                <a:spcPts val="600"/>
              </a:spcBef>
              <a:buFont typeface="+mj-lt"/>
              <a:buAutoNum type="arabicPeriod" startAt="7"/>
              <a:tabLst>
                <a:tab pos="189230" algn="l"/>
              </a:tabLst>
            </a:pPr>
            <a:r>
              <a:rPr lang="en-US" sz="1700" dirty="0">
                <a:latin typeface="Verdana" panose="020B0604030504040204" pitchFamily="34" charset="0"/>
                <a:ea typeface="Verdana" panose="020B0604030504040204" pitchFamily="34" charset="0"/>
                <a:cs typeface="Verdana" panose="020B0604030504040204" pitchFamily="34" charset="0"/>
              </a:rPr>
              <a:t>Create opportunities (e.g., pilots) and incentives to encourage districts and universities (and BOCES if desired) to implement models of </a:t>
            </a:r>
            <a:r>
              <a:rPr lang="en-US" sz="1700" u="sng" dirty="0">
                <a:latin typeface="Verdana" panose="020B0604030504040204" pitchFamily="34" charset="0"/>
                <a:ea typeface="Verdana" panose="020B0604030504040204" pitchFamily="34" charset="0"/>
                <a:cs typeface="Verdana" panose="020B0604030504040204" pitchFamily="34" charset="0"/>
              </a:rPr>
              <a:t>continuous professional learning and support</a:t>
            </a:r>
            <a:r>
              <a:rPr lang="en-US" sz="1700" dirty="0">
                <a:latin typeface="Verdana" panose="020B0604030504040204" pitchFamily="34" charset="0"/>
                <a:ea typeface="Verdana" panose="020B0604030504040204" pitchFamily="34" charset="0"/>
                <a:cs typeface="Verdana" panose="020B0604030504040204" pitchFamily="34" charset="0"/>
              </a:rPr>
              <a:t> to School Building Leaders during the first three years in their career. </a:t>
            </a:r>
          </a:p>
          <a:p>
            <a:pPr marL="469265" indent="-457200">
              <a:lnSpc>
                <a:spcPct val="100000"/>
              </a:lnSpc>
              <a:spcBef>
                <a:spcPts val="600"/>
              </a:spcBef>
              <a:buFont typeface="+mj-lt"/>
              <a:buAutoNum type="arabicPeriod" startAt="7"/>
              <a:tabLst>
                <a:tab pos="189230" algn="l"/>
              </a:tabLst>
            </a:pPr>
            <a:endParaRPr lang="en-US" sz="600" dirty="0">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2"/>
          </p:nvPr>
        </p:nvSpPr>
        <p:spPr>
          <a:xfrm>
            <a:off x="7281759" y="6348177"/>
            <a:ext cx="1718733" cy="509823"/>
          </a:xfrm>
        </p:spPr>
        <p:txBody>
          <a:bodyPr/>
          <a:lstStyle/>
          <a:p>
            <a:fld id="{2C7DFF54-6BA4-4515-87CA-28703F844993}" type="slidenum">
              <a:rPr lang="en-CA" smtClean="0"/>
              <a:t>21</a:t>
            </a:fld>
            <a:endParaRPr lang="en-CA" dirty="0"/>
          </a:p>
        </p:txBody>
      </p:sp>
    </p:spTree>
    <p:extLst>
      <p:ext uri="{BB962C8B-B14F-4D97-AF65-F5344CB8AC3E}">
        <p14:creationId xmlns:p14="http://schemas.microsoft.com/office/powerpoint/2010/main" val="1450093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p:cNvSpPr txBox="1"/>
          <p:nvPr/>
        </p:nvSpPr>
        <p:spPr>
          <a:xfrm>
            <a:off x="3136900" y="292100"/>
            <a:ext cx="6007100" cy="685800"/>
          </a:xfrm>
          <a:prstGeom prst="rect">
            <a:avLst/>
          </a:prstGeom>
          <a:noFill/>
        </p:spPr>
        <p:txBody>
          <a:bodyPr vert="horz" wrap="none" lIns="0" tIns="0" rIns="0" bIns="0" rtlCol="0">
            <a:spAutoFit/>
          </a:bodyPr>
          <a:lstStyle/>
          <a:p>
            <a:pPr>
              <a:lnSpc>
                <a:spcPts val="4140"/>
              </a:lnSpc>
            </a:pPr>
            <a:r>
              <a:rPr lang="en-CA" sz="3600">
                <a:solidFill>
                  <a:srgbClr val="FFFFFF"/>
                </a:solidFill>
                <a:latin typeface="Verdana"/>
                <a:cs typeface="Verdana"/>
              </a:rPr>
              <a:t>NEXT STEPS</a:t>
            </a:r>
          </a:p>
          <a:p>
            <a:pPr>
              <a:lnSpc>
                <a:spcPts val="4140"/>
              </a:lnSpc>
            </a:pPr>
            <a:endParaRPr lang="en-CA" sz="3600">
              <a:solidFill>
                <a:srgbClr val="000000"/>
              </a:solidFill>
            </a:endParaRPr>
          </a:p>
        </p:txBody>
      </p:sp>
      <p:sp>
        <p:nvSpPr>
          <p:cNvPr id="14" name="Rectangle 13"/>
          <p:cNvSpPr/>
          <p:nvPr/>
        </p:nvSpPr>
        <p:spPr>
          <a:xfrm>
            <a:off x="0" y="0"/>
            <a:ext cx="9144000" cy="148478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1772" y="376494"/>
            <a:ext cx="9144000" cy="553998"/>
          </a:xfrm>
          <a:prstGeom prst="rect">
            <a:avLst/>
          </a:prstGeom>
          <a:noFill/>
        </p:spPr>
        <p:txBody>
          <a:bodyPr wrap="square" rtlCol="0">
            <a:spAutoFit/>
          </a:bodyPr>
          <a:lstStyle/>
          <a:p>
            <a:pPr algn="ctr"/>
            <a:r>
              <a:rPr lang="en-US" sz="3000" cap="all" dirty="0">
                <a:solidFill>
                  <a:schemeClr val="bg1"/>
                </a:solidFill>
                <a:latin typeface="Verdana" panose="020B0604030504040204" pitchFamily="34" charset="0"/>
                <a:ea typeface="Verdana" panose="020B0604030504040204" pitchFamily="34" charset="0"/>
                <a:cs typeface="Verdana" panose="020B0604030504040204" pitchFamily="34" charset="0"/>
              </a:rPr>
              <a:t>RECOMMENDATIONS (3/3)</a:t>
            </a:r>
          </a:p>
        </p:txBody>
      </p:sp>
      <p:sp>
        <p:nvSpPr>
          <p:cNvPr id="6" name="object 3"/>
          <p:cNvSpPr txBox="1"/>
          <p:nvPr/>
        </p:nvSpPr>
        <p:spPr>
          <a:xfrm>
            <a:off x="143508" y="1484784"/>
            <a:ext cx="9000492" cy="4761230"/>
          </a:xfrm>
          <a:prstGeom prst="rect">
            <a:avLst/>
          </a:prstGeom>
        </p:spPr>
        <p:txBody>
          <a:bodyPr vert="horz" wrap="square" lIns="0" tIns="0" rIns="0" bIns="0" rtlCol="0">
            <a:noAutofit/>
          </a:bodyPr>
          <a:lstStyle/>
          <a:p>
            <a:pPr marL="469265" indent="-457200">
              <a:spcBef>
                <a:spcPts val="600"/>
              </a:spcBef>
              <a:buFont typeface="+mj-lt"/>
              <a:buAutoNum type="arabicPeriod"/>
              <a:tabLst>
                <a:tab pos="189230" algn="l"/>
              </a:tabLst>
            </a:pPr>
            <a:endParaRPr lang="en-US" sz="400" spc="-50" dirty="0">
              <a:latin typeface="Verdana" panose="020B0604030504040204" pitchFamily="34" charset="0"/>
              <a:ea typeface="Verdana" panose="020B0604030504040204" pitchFamily="34" charset="0"/>
              <a:cs typeface="Verdana" panose="020B0604030504040204" pitchFamily="34" charset="0"/>
            </a:endParaRPr>
          </a:p>
          <a:p>
            <a:pPr marL="469265" indent="-457200">
              <a:lnSpc>
                <a:spcPct val="100000"/>
              </a:lnSpc>
              <a:spcBef>
                <a:spcPts val="600"/>
              </a:spcBef>
              <a:buFont typeface="+mj-lt"/>
              <a:buAutoNum type="arabicPeriod" startAt="9"/>
              <a:tabLst>
                <a:tab pos="189230" algn="l"/>
              </a:tabLst>
            </a:pPr>
            <a:r>
              <a:rPr lang="en-US" dirty="0">
                <a:latin typeface="Verdana" panose="020B0604030504040204" pitchFamily="34" charset="0"/>
                <a:ea typeface="Verdana" panose="020B0604030504040204" pitchFamily="34" charset="0"/>
                <a:cs typeface="Verdana" panose="020B0604030504040204" pitchFamily="34" charset="0"/>
              </a:rPr>
              <a:t>Reinforce accreditation expectations that call for higher education institutions that offer School Building Leader programs to set goals, targets, and milestones for increasing the number and percent of candidates from </a:t>
            </a:r>
            <a:r>
              <a:rPr lang="en-US" u="sng" dirty="0">
                <a:latin typeface="Verdana" panose="020B0604030504040204" pitchFamily="34" charset="0"/>
                <a:ea typeface="Verdana" panose="020B0604030504040204" pitchFamily="34" charset="0"/>
                <a:cs typeface="Verdana" panose="020B0604030504040204" pitchFamily="34" charset="0"/>
              </a:rPr>
              <a:t>historically under-represented populations.</a:t>
            </a:r>
            <a:r>
              <a:rPr lang="en-US" dirty="0">
                <a:latin typeface="Verdana" panose="020B0604030504040204" pitchFamily="34" charset="0"/>
                <a:ea typeface="Verdana" panose="020B0604030504040204" pitchFamily="34" charset="0"/>
                <a:cs typeface="Verdana" panose="020B0604030504040204" pitchFamily="34" charset="0"/>
              </a:rPr>
              <a:t> Call for districts to set similar goals to recruit, select, develop, and place individuals from historically under-represented populations within the ranks of school building leaders.</a:t>
            </a:r>
          </a:p>
          <a:p>
            <a:pPr marL="12065">
              <a:lnSpc>
                <a:spcPct val="100000"/>
              </a:lnSpc>
              <a:tabLst>
                <a:tab pos="189230" algn="l"/>
              </a:tabLst>
            </a:pPr>
            <a:endParaRPr lang="en-US" spc="-50" dirty="0">
              <a:latin typeface="Verdana" panose="020B0604030504040204" pitchFamily="34" charset="0"/>
              <a:ea typeface="Verdana" panose="020B0604030504040204" pitchFamily="34" charset="0"/>
              <a:cs typeface="Verdana" panose="020B0604030504040204" pitchFamily="34" charset="0"/>
            </a:endParaRPr>
          </a:p>
          <a:p>
            <a:pPr marL="469265" indent="-457200">
              <a:lnSpc>
                <a:spcPct val="100000"/>
              </a:lnSpc>
              <a:spcBef>
                <a:spcPts val="600"/>
              </a:spcBef>
              <a:buFont typeface="+mj-lt"/>
              <a:buAutoNum type="arabicPeriod" startAt="10"/>
              <a:tabLst>
                <a:tab pos="189230" algn="l"/>
              </a:tabLst>
            </a:pPr>
            <a:r>
              <a:rPr lang="en-US" dirty="0">
                <a:latin typeface="Verdana" panose="020B0604030504040204" pitchFamily="34" charset="0"/>
                <a:ea typeface="Verdana" panose="020B0604030504040204" pitchFamily="34" charset="0"/>
                <a:cs typeface="Verdana" panose="020B0604030504040204" pitchFamily="34" charset="0"/>
              </a:rPr>
              <a:t>Use non-public sources of funds to develop and deploy tools to help district hiring managers in their selection and placement decisions; develop and use </a:t>
            </a:r>
            <a:r>
              <a:rPr lang="en-US" u="sng" dirty="0">
                <a:latin typeface="Verdana" panose="020B0604030504040204" pitchFamily="34" charset="0"/>
                <a:ea typeface="Verdana" panose="020B0604030504040204" pitchFamily="34" charset="0"/>
                <a:cs typeface="Verdana" panose="020B0604030504040204" pitchFamily="34" charset="0"/>
              </a:rPr>
              <a:t>indicators and measures to gauge the efficacy </a:t>
            </a:r>
            <a:r>
              <a:rPr lang="en-US" dirty="0">
                <a:latin typeface="Verdana" panose="020B0604030504040204" pitchFamily="34" charset="0"/>
                <a:ea typeface="Verdana" panose="020B0604030504040204" pitchFamily="34" charset="0"/>
                <a:cs typeface="Verdana" panose="020B0604030504040204" pitchFamily="34" charset="0"/>
              </a:rPr>
              <a:t>of SED efforts to support and enhance the growth of aspiring and current principals and to develop sustainable P-20 partnerships (that exist to support development and improvement of principal talent pipeline).</a:t>
            </a:r>
          </a:p>
          <a:p>
            <a:pPr marL="469265" indent="-457200">
              <a:lnSpc>
                <a:spcPct val="100000"/>
              </a:lnSpc>
              <a:spcBef>
                <a:spcPts val="600"/>
              </a:spcBef>
              <a:buFont typeface="+mj-lt"/>
              <a:buAutoNum type="arabicPeriod" startAt="10"/>
              <a:tabLst>
                <a:tab pos="189230" algn="l"/>
              </a:tabLst>
            </a:pPr>
            <a:endParaRPr lang="en-US" dirty="0">
              <a:latin typeface="Verdana" panose="020B0604030504040204" pitchFamily="34" charset="0"/>
              <a:ea typeface="Verdana" panose="020B0604030504040204" pitchFamily="34" charset="0"/>
              <a:cs typeface="Verdana" panose="020B0604030504040204" pitchFamily="34" charset="0"/>
            </a:endParaRPr>
          </a:p>
          <a:p>
            <a:pPr marL="469265" indent="-457200">
              <a:lnSpc>
                <a:spcPct val="100000"/>
              </a:lnSpc>
              <a:spcBef>
                <a:spcPts val="600"/>
              </a:spcBef>
              <a:buFont typeface="+mj-lt"/>
              <a:buAutoNum type="arabicPeriod" startAt="10"/>
              <a:tabLst>
                <a:tab pos="189230" algn="l"/>
              </a:tabLst>
            </a:pPr>
            <a:r>
              <a:rPr lang="en-US" spc="-50" dirty="0">
                <a:latin typeface="Verdana" panose="020B0604030504040204" pitchFamily="34" charset="0"/>
                <a:ea typeface="Verdana" panose="020B0604030504040204" pitchFamily="34" charset="0"/>
                <a:cs typeface="Verdana" panose="020B0604030504040204" pitchFamily="34" charset="0"/>
              </a:rPr>
              <a:t>Create step-up implementation plan (include possible </a:t>
            </a:r>
            <a:r>
              <a:rPr lang="en-US" u="sng" spc="-50" dirty="0">
                <a:latin typeface="Verdana" panose="020B0604030504040204" pitchFamily="34" charset="0"/>
                <a:ea typeface="Verdana" panose="020B0604030504040204" pitchFamily="34" charset="0"/>
                <a:cs typeface="Verdana" panose="020B0604030504040204" pitchFamily="34" charset="0"/>
              </a:rPr>
              <a:t>pilot P-20 partnership</a:t>
            </a:r>
            <a:r>
              <a:rPr lang="en-US" spc="-50" dirty="0">
                <a:latin typeface="Verdana" panose="020B0604030504040204" pitchFamily="34" charset="0"/>
                <a:ea typeface="Verdana" panose="020B0604030504040204" pitchFamily="34" charset="0"/>
                <a:cs typeface="Verdana" panose="020B0604030504040204" pitchFamily="34" charset="0"/>
              </a:rPr>
              <a:t>)</a:t>
            </a:r>
          </a:p>
          <a:p>
            <a:pPr marL="189230" indent="-177165">
              <a:lnSpc>
                <a:spcPct val="100000"/>
              </a:lnSpc>
              <a:buFont typeface="Arial"/>
              <a:buChar char="•"/>
              <a:tabLst>
                <a:tab pos="189230" algn="l"/>
              </a:tabLst>
            </a:pPr>
            <a:endParaRPr lang="en-US" sz="2000" spc="-50" dirty="0">
              <a:latin typeface="Verdana" panose="020B0604030504040204" pitchFamily="34" charset="0"/>
              <a:ea typeface="Verdana" panose="020B0604030504040204" pitchFamily="34" charset="0"/>
              <a:cs typeface="Verdana" panose="020B0604030504040204" pitchFamily="34" charset="0"/>
            </a:endParaRPr>
          </a:p>
          <a:p>
            <a:pPr marL="189230" indent="-177165">
              <a:lnSpc>
                <a:spcPct val="100000"/>
              </a:lnSpc>
              <a:buFont typeface="Arial"/>
              <a:buChar char="•"/>
              <a:tabLst>
                <a:tab pos="189230" algn="l"/>
              </a:tabLst>
            </a:pPr>
            <a:endParaRPr sz="2000" dirty="0">
              <a:latin typeface="Verdana" panose="020B0604030504040204" pitchFamily="34" charset="0"/>
              <a:ea typeface="Verdana" panose="020B0604030504040204" pitchFamily="34" charset="0"/>
              <a:cs typeface="Verdana" panose="020B0604030504040204" pitchFamily="34" charset="0"/>
            </a:endParaRPr>
          </a:p>
          <a:p>
            <a:pPr>
              <a:lnSpc>
                <a:spcPts val="650"/>
              </a:lnSpc>
              <a:spcBef>
                <a:spcPts val="27"/>
              </a:spcBef>
            </a:pPr>
            <a:endParaRPr sz="2000" dirty="0">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2"/>
          </p:nvPr>
        </p:nvSpPr>
        <p:spPr>
          <a:xfrm>
            <a:off x="7281759" y="6348177"/>
            <a:ext cx="1718733" cy="509823"/>
          </a:xfrm>
        </p:spPr>
        <p:txBody>
          <a:bodyPr/>
          <a:lstStyle/>
          <a:p>
            <a:fld id="{2C7DFF54-6BA4-4515-87CA-28703F844993}" type="slidenum">
              <a:rPr lang="en-CA" smtClean="0"/>
              <a:t>22</a:t>
            </a:fld>
            <a:endParaRPr lang="en-CA"/>
          </a:p>
        </p:txBody>
      </p:sp>
    </p:spTree>
    <p:extLst>
      <p:ext uri="{BB962C8B-B14F-4D97-AF65-F5344CB8AC3E}">
        <p14:creationId xmlns:p14="http://schemas.microsoft.com/office/powerpoint/2010/main" val="3738215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143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746" name="Rectangle 2"/>
          <p:cNvSpPr>
            <a:spLocks noGrp="1" noChangeArrowheads="1"/>
          </p:cNvSpPr>
          <p:nvPr>
            <p:ph type="title"/>
          </p:nvPr>
        </p:nvSpPr>
        <p:spPr>
          <a:xfrm>
            <a:off x="0" y="0"/>
            <a:ext cx="9144000" cy="1143000"/>
          </a:xfrm>
        </p:spPr>
        <p:txBody>
          <a:bodyPr>
            <a:noAutofit/>
          </a:bodyPr>
          <a:lstStyle/>
          <a:p>
            <a:pPr>
              <a:lnSpc>
                <a:spcPct val="120000"/>
              </a:lnSpc>
            </a:pPr>
            <a:r>
              <a:rPr lang="en-US" sz="3000" cap="all" dirty="0">
                <a:solidFill>
                  <a:schemeClr val="bg1"/>
                </a:solidFill>
                <a:latin typeface="Verdana" pitchFamily="34" charset="0"/>
              </a:rPr>
              <a:t>Stakeholders: How work was done</a:t>
            </a:r>
          </a:p>
        </p:txBody>
      </p:sp>
      <p:sp>
        <p:nvSpPr>
          <p:cNvPr id="287747" name="Text Box 3"/>
          <p:cNvSpPr txBox="1">
            <a:spLocks noChangeArrowheads="1"/>
          </p:cNvSpPr>
          <p:nvPr/>
        </p:nvSpPr>
        <p:spPr bwMode="auto">
          <a:xfrm>
            <a:off x="124689" y="2174661"/>
            <a:ext cx="8991601"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654175" indent="-1654175">
              <a:defRPr sz="2400">
                <a:solidFill>
                  <a:schemeClr val="tx1"/>
                </a:solidFill>
                <a:latin typeface="Times New Roman" pitchFamily="18" charset="0"/>
              </a:defRPr>
            </a:lvl1pPr>
            <a:lvl2pPr marL="1768475">
              <a:defRPr sz="2400">
                <a:solidFill>
                  <a:schemeClr val="tx1"/>
                </a:solidFill>
                <a:latin typeface="Times New Roman" pitchFamily="18" charset="0"/>
              </a:defRPr>
            </a:lvl2pPr>
            <a:lvl3pPr marL="1882775">
              <a:defRPr sz="2400">
                <a:solidFill>
                  <a:schemeClr val="tx1"/>
                </a:solidFill>
                <a:latin typeface="Times New Roman" pitchFamily="18" charset="0"/>
              </a:defRPr>
            </a:lvl3pPr>
            <a:lvl4pPr marL="1997075">
              <a:defRPr sz="2400">
                <a:solidFill>
                  <a:schemeClr val="tx1"/>
                </a:solidFill>
                <a:latin typeface="Times New Roman" pitchFamily="18" charset="0"/>
              </a:defRPr>
            </a:lvl4pPr>
            <a:lvl5pPr marL="2111375">
              <a:defRPr sz="2400">
                <a:solidFill>
                  <a:schemeClr val="tx1"/>
                </a:solidFill>
                <a:latin typeface="Times New Roman" pitchFamily="18" charset="0"/>
              </a:defRPr>
            </a:lvl5pPr>
            <a:lvl6pPr marL="2568575" eaLnBrk="0" fontAlgn="base" hangingPunct="0">
              <a:spcBef>
                <a:spcPct val="0"/>
              </a:spcBef>
              <a:spcAft>
                <a:spcPct val="0"/>
              </a:spcAft>
              <a:defRPr sz="2400">
                <a:solidFill>
                  <a:schemeClr val="tx1"/>
                </a:solidFill>
                <a:latin typeface="Times New Roman" pitchFamily="18" charset="0"/>
              </a:defRPr>
            </a:lvl6pPr>
            <a:lvl7pPr marL="3025775" eaLnBrk="0" fontAlgn="base" hangingPunct="0">
              <a:spcBef>
                <a:spcPct val="0"/>
              </a:spcBef>
              <a:spcAft>
                <a:spcPct val="0"/>
              </a:spcAft>
              <a:defRPr sz="2400">
                <a:solidFill>
                  <a:schemeClr val="tx1"/>
                </a:solidFill>
                <a:latin typeface="Times New Roman" pitchFamily="18" charset="0"/>
              </a:defRPr>
            </a:lvl7pPr>
            <a:lvl8pPr marL="3482975" eaLnBrk="0" fontAlgn="base" hangingPunct="0">
              <a:spcBef>
                <a:spcPct val="0"/>
              </a:spcBef>
              <a:spcAft>
                <a:spcPct val="0"/>
              </a:spcAft>
              <a:defRPr sz="2400">
                <a:solidFill>
                  <a:schemeClr val="tx1"/>
                </a:solidFill>
                <a:latin typeface="Times New Roman" pitchFamily="18" charset="0"/>
              </a:defRPr>
            </a:lvl8pPr>
            <a:lvl9pPr marL="3940175" eaLnBrk="0" fontAlgn="base" hangingPunct="0">
              <a:spcBef>
                <a:spcPct val="0"/>
              </a:spcBef>
              <a:spcAft>
                <a:spcPct val="0"/>
              </a:spcAft>
              <a:defRPr sz="2400">
                <a:solidFill>
                  <a:schemeClr val="tx1"/>
                </a:solidFill>
                <a:latin typeface="Times New Roman" pitchFamily="18" charset="0"/>
              </a:defRPr>
            </a:lvl9pPr>
          </a:lstStyle>
          <a:p>
            <a:pPr marL="7938" indent="-7938">
              <a:spcBef>
                <a:spcPct val="70000"/>
              </a:spcBef>
            </a:pPr>
            <a:endParaRPr lang="en-US" sz="2000" dirty="0">
              <a:latin typeface="Verdana" pitchFamily="34" charset="0"/>
            </a:endParaRPr>
          </a:p>
          <a:p>
            <a:pPr marL="342900" indent="-342900">
              <a:spcBef>
                <a:spcPct val="70000"/>
              </a:spcBef>
              <a:buFont typeface="Arial" panose="020B0604020202020204" pitchFamily="34" charset="0"/>
              <a:buChar char="•"/>
            </a:pPr>
            <a:r>
              <a:rPr lang="en-US" sz="2000" dirty="0">
                <a:latin typeface="Verdana" pitchFamily="34" charset="0"/>
              </a:rPr>
              <a:t>Teachers</a:t>
            </a:r>
          </a:p>
          <a:p>
            <a:pPr marL="342900" indent="-342900">
              <a:spcBef>
                <a:spcPct val="70000"/>
              </a:spcBef>
              <a:buFont typeface="Arial" panose="020B0604020202020204" pitchFamily="34" charset="0"/>
              <a:buChar char="•"/>
            </a:pPr>
            <a:r>
              <a:rPr lang="en-US" sz="2000" dirty="0">
                <a:latin typeface="Verdana" pitchFamily="34" charset="0"/>
              </a:rPr>
              <a:t>School building leaders (principals, program leaders, etc.)</a:t>
            </a:r>
          </a:p>
          <a:p>
            <a:pPr marL="342900" indent="-342900">
              <a:spcBef>
                <a:spcPct val="70000"/>
              </a:spcBef>
              <a:buFont typeface="Arial" panose="020B0604020202020204" pitchFamily="34" charset="0"/>
              <a:buChar char="•"/>
            </a:pPr>
            <a:r>
              <a:rPr lang="en-US" sz="2000" dirty="0">
                <a:latin typeface="Verdana" pitchFamily="34" charset="0"/>
              </a:rPr>
              <a:t>Superintendents and district superintendents</a:t>
            </a:r>
          </a:p>
          <a:p>
            <a:pPr marL="342900" indent="-342900">
              <a:spcBef>
                <a:spcPct val="70000"/>
              </a:spcBef>
              <a:buFont typeface="Arial" panose="020B0604020202020204" pitchFamily="34" charset="0"/>
              <a:buChar char="•"/>
            </a:pPr>
            <a:r>
              <a:rPr lang="en-US" sz="2000" dirty="0">
                <a:latin typeface="Verdana" pitchFamily="34" charset="0"/>
              </a:rPr>
              <a:t>School board members</a:t>
            </a:r>
          </a:p>
          <a:p>
            <a:pPr marL="342900" indent="-342900">
              <a:spcBef>
                <a:spcPct val="70000"/>
              </a:spcBef>
              <a:buFont typeface="Arial" panose="020B0604020202020204" pitchFamily="34" charset="0"/>
              <a:buChar char="•"/>
            </a:pPr>
            <a:r>
              <a:rPr lang="en-US" sz="2000" dirty="0">
                <a:latin typeface="Verdana" pitchFamily="34" charset="0"/>
              </a:rPr>
              <a:t>Ed School deans and higher education faculty members</a:t>
            </a:r>
          </a:p>
          <a:p>
            <a:pPr marL="342900" indent="-342900">
              <a:spcBef>
                <a:spcPct val="70000"/>
              </a:spcBef>
              <a:buFont typeface="Arial" panose="020B0604020202020204" pitchFamily="34" charset="0"/>
              <a:buChar char="•"/>
            </a:pPr>
            <a:r>
              <a:rPr lang="en-US" sz="2000" dirty="0">
                <a:latin typeface="Verdana" pitchFamily="34" charset="0"/>
              </a:rPr>
              <a:t>Parents</a:t>
            </a:r>
          </a:p>
          <a:p>
            <a:pPr marL="342900" indent="-342900">
              <a:spcBef>
                <a:spcPct val="70000"/>
              </a:spcBef>
              <a:buFont typeface="Arial" panose="020B0604020202020204" pitchFamily="34" charset="0"/>
              <a:buChar char="•"/>
            </a:pPr>
            <a:r>
              <a:rPr lang="en-US" sz="2000" dirty="0">
                <a:latin typeface="Verdana" pitchFamily="34" charset="0"/>
              </a:rPr>
              <a:t>Civil rights organizations and community groups</a:t>
            </a:r>
          </a:p>
        </p:txBody>
      </p:sp>
      <p:pic>
        <p:nvPicPr>
          <p:cNvPr id="7" name="Picture 3" descr="C:\Documents and Settings\ADMIN\Local Settings\Temporary Internet Files\Content.IE5\Q4PWUX5H\MP90038749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7056" y="1295400"/>
            <a:ext cx="1228344" cy="1721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508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p:cNvSpPr txBox="1"/>
          <p:nvPr/>
        </p:nvSpPr>
        <p:spPr>
          <a:xfrm>
            <a:off x="3136900" y="292100"/>
            <a:ext cx="6007100" cy="685800"/>
          </a:xfrm>
          <a:prstGeom prst="rect">
            <a:avLst/>
          </a:prstGeom>
          <a:noFill/>
        </p:spPr>
        <p:txBody>
          <a:bodyPr vert="horz" wrap="none" lIns="0" tIns="0" rIns="0" bIns="0" rtlCol="0">
            <a:spAutoFit/>
          </a:bodyPr>
          <a:lstStyle/>
          <a:p>
            <a:pPr>
              <a:lnSpc>
                <a:spcPts val="4140"/>
              </a:lnSpc>
            </a:pPr>
            <a:r>
              <a:rPr lang="en-CA" sz="3600">
                <a:solidFill>
                  <a:srgbClr val="FFFFFF"/>
                </a:solidFill>
                <a:latin typeface="Verdana"/>
                <a:cs typeface="Verdana"/>
              </a:rPr>
              <a:t>NEXT STEPS</a:t>
            </a:r>
          </a:p>
          <a:p>
            <a:pPr>
              <a:lnSpc>
                <a:spcPts val="4140"/>
              </a:lnSpc>
            </a:pPr>
            <a:endParaRPr lang="en-CA" sz="3600">
              <a:solidFill>
                <a:srgbClr val="000000"/>
              </a:solidFill>
            </a:endParaRPr>
          </a:p>
        </p:txBody>
      </p:sp>
      <p:sp>
        <p:nvSpPr>
          <p:cNvPr id="14" name="Rectangle 13"/>
          <p:cNvSpPr/>
          <p:nvPr/>
        </p:nvSpPr>
        <p:spPr>
          <a:xfrm>
            <a:off x="16400" y="0"/>
            <a:ext cx="9144000" cy="148478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395953"/>
            <a:ext cx="9144000" cy="584775"/>
          </a:xfrm>
          <a:prstGeom prst="rect">
            <a:avLst/>
          </a:prstGeom>
          <a:noFill/>
        </p:spPr>
        <p:txBody>
          <a:bodyPr wrap="square" rtlCol="0">
            <a:spAutoFit/>
          </a:bodyPr>
          <a:lstStyle/>
          <a:p>
            <a:pPr algn="ctr"/>
            <a:r>
              <a:rPr lang="en-US" sz="3200" cap="all" dirty="0">
                <a:solidFill>
                  <a:schemeClr val="bg1"/>
                </a:solidFill>
                <a:latin typeface="Verdana" panose="020B0604030504040204" pitchFamily="34" charset="0"/>
                <a:ea typeface="Verdana" panose="020B0604030504040204" pitchFamily="34" charset="0"/>
                <a:cs typeface="Verdana" panose="020B0604030504040204" pitchFamily="34" charset="0"/>
              </a:rPr>
              <a:t>What guided DATA COLLECTION?</a:t>
            </a:r>
          </a:p>
        </p:txBody>
      </p:sp>
      <p:sp>
        <p:nvSpPr>
          <p:cNvPr id="3" name="Slide Number Placeholder 2"/>
          <p:cNvSpPr>
            <a:spLocks noGrp="1"/>
          </p:cNvSpPr>
          <p:nvPr>
            <p:ph type="sldNum" sz="quarter" idx="12"/>
          </p:nvPr>
        </p:nvSpPr>
        <p:spPr>
          <a:xfrm>
            <a:off x="7164288" y="6345061"/>
            <a:ext cx="1718733" cy="509823"/>
          </a:xfrm>
        </p:spPr>
        <p:txBody>
          <a:bodyPr/>
          <a:lstStyle/>
          <a:p>
            <a:fld id="{2C7DFF54-6BA4-4515-87CA-28703F844993}" type="slidenum">
              <a:rPr lang="en-CA" smtClean="0"/>
              <a:t>24</a:t>
            </a:fld>
            <a:endParaRPr lang="en-CA"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8" y="1333670"/>
            <a:ext cx="9144000" cy="5551714"/>
          </a:xfrm>
          <a:prstGeom prst="rect">
            <a:avLst/>
          </a:prstGeom>
        </p:spPr>
      </p:pic>
    </p:spTree>
    <p:extLst>
      <p:ext uri="{BB962C8B-B14F-4D97-AF65-F5344CB8AC3E}">
        <p14:creationId xmlns:p14="http://schemas.microsoft.com/office/powerpoint/2010/main" val="606203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C7DFF54-6BA4-4515-87CA-28703F844993}" type="slidenum">
              <a:rPr lang="en-CA" smtClean="0"/>
              <a:t>25</a:t>
            </a:fld>
            <a:endParaRPr lang="en-CA"/>
          </a:p>
        </p:txBody>
      </p:sp>
      <p:sp>
        <p:nvSpPr>
          <p:cNvPr id="3" name="Rectangle 2"/>
          <p:cNvSpPr/>
          <p:nvPr/>
        </p:nvSpPr>
        <p:spPr>
          <a:xfrm>
            <a:off x="17098" y="1845979"/>
            <a:ext cx="9019398" cy="4900637"/>
          </a:xfrm>
          <a:prstGeom prst="rect">
            <a:avLst/>
          </a:prstGeom>
        </p:spPr>
        <p:txBody>
          <a:bodyPr wrap="square">
            <a:spAutoFit/>
          </a:bodyPr>
          <a:lstStyle/>
          <a:p>
            <a:pPr marL="342900" indent="-342900">
              <a:lnSpc>
                <a:spcPct val="150000"/>
              </a:lnSpc>
              <a:buFont typeface="Arial" panose="020B0604020202020204" pitchFamily="34" charset="0"/>
              <a:buChar char="•"/>
            </a:pPr>
            <a:r>
              <a:rPr lang="en-US" sz="1900" dirty="0">
                <a:latin typeface="Verdana" panose="020B0604030504040204" pitchFamily="34" charset="0"/>
                <a:ea typeface="Verdana" panose="020B0604030504040204" pitchFamily="34" charset="0"/>
                <a:cs typeface="Verdana" panose="020B0604030504040204" pitchFamily="34" charset="0"/>
              </a:rPr>
              <a:t>More than 50 interviews were conducted with key opinion leaders</a:t>
            </a:r>
          </a:p>
          <a:p>
            <a:pPr marL="342900" indent="-342900">
              <a:lnSpc>
                <a:spcPct val="150000"/>
              </a:lnSpc>
              <a:buFont typeface="Arial" panose="020B0604020202020204" pitchFamily="34" charset="0"/>
              <a:buChar char="•"/>
            </a:pPr>
            <a:r>
              <a:rPr lang="en-US" sz="1900" dirty="0">
                <a:latin typeface="Verdana" panose="020B0604030504040204" pitchFamily="34" charset="0"/>
                <a:ea typeface="Verdana" panose="020B0604030504040204" pitchFamily="34" charset="0"/>
                <a:cs typeface="Verdana" panose="020B0604030504040204" pitchFamily="34" charset="0"/>
              </a:rPr>
              <a:t>Seven meetings were held of the 37-member Advisory Team</a:t>
            </a:r>
          </a:p>
          <a:p>
            <a:pPr marL="342900" indent="-342900">
              <a:lnSpc>
                <a:spcPct val="150000"/>
              </a:lnSpc>
              <a:buFont typeface="Arial" panose="020B0604020202020204" pitchFamily="34" charset="0"/>
              <a:buChar char="•"/>
            </a:pPr>
            <a:r>
              <a:rPr lang="en-US" sz="1900" dirty="0">
                <a:latin typeface="Verdana" panose="020B0604030504040204" pitchFamily="34" charset="0"/>
                <a:ea typeface="Verdana" panose="020B0604030504040204" pitchFamily="34" charset="0"/>
                <a:cs typeface="Verdana" panose="020B0604030504040204" pitchFamily="34" charset="0"/>
              </a:rPr>
              <a:t>Six large-group meetings of stakeholder groups took place</a:t>
            </a:r>
          </a:p>
          <a:p>
            <a:pPr marL="342900" indent="-342900">
              <a:lnSpc>
                <a:spcPct val="150000"/>
              </a:lnSpc>
              <a:buFont typeface="Arial" panose="020B0604020202020204" pitchFamily="34" charset="0"/>
              <a:buChar char="•"/>
            </a:pPr>
            <a:r>
              <a:rPr lang="en-US" sz="1900" dirty="0">
                <a:latin typeface="Verdana" panose="020B0604030504040204" pitchFamily="34" charset="0"/>
                <a:ea typeface="Verdana" panose="020B0604030504040204" pitchFamily="34" charset="0"/>
                <a:cs typeface="Verdana" panose="020B0604030504040204" pitchFamily="34" charset="0"/>
              </a:rPr>
              <a:t>Seven surveys were used to collect the responses of 1,684 educators and representatives of higher education institutions</a:t>
            </a:r>
          </a:p>
          <a:p>
            <a:pPr marL="342900" indent="-342900">
              <a:lnSpc>
                <a:spcPct val="150000"/>
              </a:lnSpc>
              <a:buFont typeface="Arial" panose="020B0604020202020204" pitchFamily="34" charset="0"/>
              <a:buChar char="•"/>
            </a:pPr>
            <a:r>
              <a:rPr lang="en-US" sz="1900" dirty="0">
                <a:latin typeface="Verdana" panose="020B0604030504040204" pitchFamily="34" charset="0"/>
                <a:ea typeface="Verdana" panose="020B0604030504040204" pitchFamily="34" charset="0"/>
                <a:cs typeface="Verdana" panose="020B0604030504040204" pitchFamily="34" charset="0"/>
              </a:rPr>
              <a:t>21 focus groups held Aug., 2016 that involved 201 individuals</a:t>
            </a:r>
          </a:p>
          <a:p>
            <a:pPr marL="342900" indent="-342900">
              <a:lnSpc>
                <a:spcPct val="150000"/>
              </a:lnSpc>
              <a:buFont typeface="Arial" panose="020B0604020202020204" pitchFamily="34" charset="0"/>
              <a:buChar char="•"/>
            </a:pPr>
            <a:r>
              <a:rPr lang="en-US" sz="1900" dirty="0">
                <a:latin typeface="Verdana" panose="020B0604030504040204" pitchFamily="34" charset="0"/>
                <a:ea typeface="Verdana" panose="020B0604030504040204" pitchFamily="34" charset="0"/>
                <a:cs typeface="Verdana" panose="020B0604030504040204" pitchFamily="34" charset="0"/>
              </a:rPr>
              <a:t>22 focus groups held Mar.-Apr., 2017 that involved 217 stakeholders</a:t>
            </a:r>
          </a:p>
          <a:p>
            <a:pPr marL="342900" indent="-342900">
              <a:lnSpc>
                <a:spcPct val="150000"/>
              </a:lnSpc>
              <a:buFont typeface="Arial" panose="020B0604020202020204" pitchFamily="34" charset="0"/>
              <a:buChar char="•"/>
            </a:pPr>
            <a:r>
              <a:rPr lang="en-US" sz="1900" dirty="0">
                <a:latin typeface="Verdana" panose="020B0604030504040204" pitchFamily="34" charset="0"/>
                <a:ea typeface="Verdana" panose="020B0604030504040204" pitchFamily="34" charset="0"/>
                <a:cs typeface="Verdana" panose="020B0604030504040204" pitchFamily="34" charset="0"/>
              </a:rPr>
              <a:t>11-stop listening tour held Sept.-Dec. 2017 with 275 participants</a:t>
            </a:r>
          </a:p>
          <a:p>
            <a:pPr marL="342900" indent="-342900">
              <a:lnSpc>
                <a:spcPct val="150000"/>
              </a:lnSpc>
              <a:buFont typeface="Arial" panose="020B0604020202020204" pitchFamily="34" charset="0"/>
              <a:buChar char="•"/>
            </a:pPr>
            <a:r>
              <a:rPr lang="en-US" sz="1900" dirty="0">
                <a:latin typeface="Verdana" panose="020B0604030504040204" pitchFamily="34" charset="0"/>
                <a:ea typeface="Verdana" panose="020B0604030504040204" pitchFamily="34" charset="0"/>
                <a:cs typeface="Verdana" panose="020B0604030504040204" pitchFamily="34" charset="0"/>
              </a:rPr>
              <a:t>80 documents and 5,000 pages were assembled and annotated (including but not limited to research, other state policies, and opinions from national stakeholder groups)</a:t>
            </a:r>
          </a:p>
        </p:txBody>
      </p:sp>
      <p:sp>
        <p:nvSpPr>
          <p:cNvPr id="4" name="Rectangle 3"/>
          <p:cNvSpPr/>
          <p:nvPr/>
        </p:nvSpPr>
        <p:spPr>
          <a:xfrm>
            <a:off x="16400" y="0"/>
            <a:ext cx="9144000" cy="148478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424981"/>
            <a:ext cx="9144000" cy="523220"/>
          </a:xfrm>
          <a:prstGeom prst="rect">
            <a:avLst/>
          </a:prstGeom>
          <a:noFill/>
        </p:spPr>
        <p:txBody>
          <a:bodyPr wrap="square" rtlCol="0">
            <a:spAutoFit/>
          </a:bodyPr>
          <a:lstStyle/>
          <a:p>
            <a:pPr algn="ctr"/>
            <a:r>
              <a:rPr lang="en-US" sz="2800" cap="all" dirty="0">
                <a:solidFill>
                  <a:schemeClr val="bg1"/>
                </a:solidFill>
                <a:latin typeface="Verdana" panose="020B0604030504040204" pitchFamily="34" charset="0"/>
                <a:ea typeface="Verdana" panose="020B0604030504040204" pitchFamily="34" charset="0"/>
                <a:cs typeface="Verdana" panose="020B0604030504040204" pitchFamily="34" charset="0"/>
              </a:rPr>
              <a:t>What stakeholder opinion was gathered?</a:t>
            </a:r>
          </a:p>
        </p:txBody>
      </p:sp>
    </p:spTree>
    <p:extLst>
      <p:ext uri="{BB962C8B-B14F-4D97-AF65-F5344CB8AC3E}">
        <p14:creationId xmlns:p14="http://schemas.microsoft.com/office/powerpoint/2010/main" val="339745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13319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746" name="Rectangle 2"/>
          <p:cNvSpPr>
            <a:spLocks noGrp="1" noChangeArrowheads="1"/>
          </p:cNvSpPr>
          <p:nvPr>
            <p:ph type="title"/>
          </p:nvPr>
        </p:nvSpPr>
        <p:spPr>
          <a:xfrm>
            <a:off x="0" y="119742"/>
            <a:ext cx="9144000" cy="1143000"/>
          </a:xfrm>
        </p:spPr>
        <p:txBody>
          <a:bodyPr>
            <a:noAutofit/>
          </a:bodyPr>
          <a:lstStyle/>
          <a:p>
            <a:pPr>
              <a:lnSpc>
                <a:spcPct val="120000"/>
              </a:lnSpc>
            </a:pPr>
            <a:r>
              <a:rPr lang="en-US" sz="2900" cap="all" dirty="0">
                <a:solidFill>
                  <a:schemeClr val="bg1"/>
                </a:solidFill>
                <a:latin typeface="Verdana" pitchFamily="34" charset="0"/>
              </a:rPr>
              <a:t>What problem are we trying to solve?</a:t>
            </a:r>
          </a:p>
        </p:txBody>
      </p:sp>
      <p:sp>
        <p:nvSpPr>
          <p:cNvPr id="287747" name="Text Box 3"/>
          <p:cNvSpPr txBox="1">
            <a:spLocks noChangeArrowheads="1"/>
          </p:cNvSpPr>
          <p:nvPr/>
        </p:nvSpPr>
        <p:spPr bwMode="auto">
          <a:xfrm>
            <a:off x="10705" y="3460147"/>
            <a:ext cx="9036496" cy="3397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654175" indent="-1654175">
              <a:defRPr sz="2400">
                <a:solidFill>
                  <a:schemeClr val="tx1"/>
                </a:solidFill>
                <a:latin typeface="Times New Roman" pitchFamily="18" charset="0"/>
              </a:defRPr>
            </a:lvl1pPr>
            <a:lvl2pPr marL="1768475">
              <a:defRPr sz="2400">
                <a:solidFill>
                  <a:schemeClr val="tx1"/>
                </a:solidFill>
                <a:latin typeface="Times New Roman" pitchFamily="18" charset="0"/>
              </a:defRPr>
            </a:lvl2pPr>
            <a:lvl3pPr marL="1882775">
              <a:defRPr sz="2400">
                <a:solidFill>
                  <a:schemeClr val="tx1"/>
                </a:solidFill>
                <a:latin typeface="Times New Roman" pitchFamily="18" charset="0"/>
              </a:defRPr>
            </a:lvl3pPr>
            <a:lvl4pPr marL="1997075">
              <a:defRPr sz="2400">
                <a:solidFill>
                  <a:schemeClr val="tx1"/>
                </a:solidFill>
                <a:latin typeface="Times New Roman" pitchFamily="18" charset="0"/>
              </a:defRPr>
            </a:lvl4pPr>
            <a:lvl5pPr marL="2111375">
              <a:defRPr sz="2400">
                <a:solidFill>
                  <a:schemeClr val="tx1"/>
                </a:solidFill>
                <a:latin typeface="Times New Roman" pitchFamily="18" charset="0"/>
              </a:defRPr>
            </a:lvl5pPr>
            <a:lvl6pPr marL="2568575" eaLnBrk="0" fontAlgn="base" hangingPunct="0">
              <a:spcBef>
                <a:spcPct val="0"/>
              </a:spcBef>
              <a:spcAft>
                <a:spcPct val="0"/>
              </a:spcAft>
              <a:defRPr sz="2400">
                <a:solidFill>
                  <a:schemeClr val="tx1"/>
                </a:solidFill>
                <a:latin typeface="Times New Roman" pitchFamily="18" charset="0"/>
              </a:defRPr>
            </a:lvl6pPr>
            <a:lvl7pPr marL="3025775" eaLnBrk="0" fontAlgn="base" hangingPunct="0">
              <a:spcBef>
                <a:spcPct val="0"/>
              </a:spcBef>
              <a:spcAft>
                <a:spcPct val="0"/>
              </a:spcAft>
              <a:defRPr sz="2400">
                <a:solidFill>
                  <a:schemeClr val="tx1"/>
                </a:solidFill>
                <a:latin typeface="Times New Roman" pitchFamily="18" charset="0"/>
              </a:defRPr>
            </a:lvl7pPr>
            <a:lvl8pPr marL="3482975" eaLnBrk="0" fontAlgn="base" hangingPunct="0">
              <a:spcBef>
                <a:spcPct val="0"/>
              </a:spcBef>
              <a:spcAft>
                <a:spcPct val="0"/>
              </a:spcAft>
              <a:defRPr sz="2400">
                <a:solidFill>
                  <a:schemeClr val="tx1"/>
                </a:solidFill>
                <a:latin typeface="Times New Roman" pitchFamily="18" charset="0"/>
              </a:defRPr>
            </a:lvl8pPr>
            <a:lvl9pPr marL="3940175" eaLnBrk="0" fontAlgn="base" hangingPunct="0">
              <a:spcBef>
                <a:spcPct val="0"/>
              </a:spcBef>
              <a:spcAft>
                <a:spcPct val="0"/>
              </a:spcAft>
              <a:defRPr sz="2400">
                <a:solidFill>
                  <a:schemeClr val="tx1"/>
                </a:solidFill>
                <a:latin typeface="Times New Roman" pitchFamily="18" charset="0"/>
              </a:defRPr>
            </a:lvl9pPr>
          </a:lstStyle>
          <a:p>
            <a:pPr marL="287338" indent="-287338">
              <a:spcBef>
                <a:spcPct val="70000"/>
              </a:spcBef>
              <a:buFont typeface="Arial" panose="020B0604020202020204" pitchFamily="34" charset="0"/>
              <a:buChar char="•"/>
            </a:pPr>
            <a:r>
              <a:rPr lang="en-US" sz="1800" dirty="0">
                <a:latin typeface="Verdana" pitchFamily="34" charset="0"/>
              </a:rPr>
              <a:t>Here in NYS (as is happening elsewhere), technology, accountability, and changing demographics have created new demands on school leaders.</a:t>
            </a:r>
          </a:p>
          <a:p>
            <a:pPr marL="287338" indent="-287338">
              <a:spcBef>
                <a:spcPct val="70000"/>
              </a:spcBef>
              <a:buFont typeface="Arial" panose="020B0604020202020204" pitchFamily="34" charset="0"/>
              <a:buChar char="•"/>
            </a:pPr>
            <a:r>
              <a:rPr lang="en-US" sz="1800" dirty="0">
                <a:latin typeface="Verdana" pitchFamily="34" charset="0"/>
              </a:rPr>
              <a:t>Practitioners have expressed concern that the preparation of school building leaders has not kept pace with the changes.</a:t>
            </a:r>
          </a:p>
          <a:p>
            <a:pPr marL="287338" indent="-287338">
              <a:spcBef>
                <a:spcPct val="70000"/>
              </a:spcBef>
              <a:buFont typeface="Arial" panose="020B0604020202020204" pitchFamily="34" charset="0"/>
              <a:buChar char="•"/>
            </a:pPr>
            <a:r>
              <a:rPr lang="en-US" sz="1800" dirty="0">
                <a:latin typeface="Verdana" pitchFamily="34" charset="0"/>
              </a:rPr>
              <a:t>As a result, many earn SBL certification in NYS, but not enough have what is needed to be successful in the job *</a:t>
            </a:r>
          </a:p>
          <a:p>
            <a:pPr marL="0" indent="0">
              <a:spcBef>
                <a:spcPct val="70000"/>
              </a:spcBef>
            </a:pPr>
            <a:endParaRPr lang="en-US" sz="1600" dirty="0">
              <a:latin typeface="Verdana" pitchFamily="34" charset="0"/>
            </a:endParaRPr>
          </a:p>
          <a:p>
            <a:pPr marL="0" indent="0">
              <a:spcBef>
                <a:spcPct val="70000"/>
              </a:spcBef>
            </a:pPr>
            <a:r>
              <a:rPr lang="en-US" sz="1600" dirty="0">
                <a:latin typeface="Verdana" pitchFamily="34" charset="0"/>
              </a:rPr>
              <a:t>*  The phase “what is needed” may include ongoing guidance and support.</a:t>
            </a:r>
          </a:p>
          <a:p>
            <a:pPr marL="7938" indent="-7938">
              <a:spcBef>
                <a:spcPct val="70000"/>
              </a:spcBef>
            </a:pPr>
            <a:endParaRPr lang="en-US" sz="1600" dirty="0">
              <a:latin typeface="Verdan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8625" y="1422039"/>
            <a:ext cx="2578394" cy="1718929"/>
          </a:xfrm>
          <a:prstGeom prst="rect">
            <a:avLst/>
          </a:prstGeom>
        </p:spPr>
      </p:pic>
    </p:spTree>
    <p:extLst>
      <p:ext uri="{BB962C8B-B14F-4D97-AF65-F5344CB8AC3E}">
        <p14:creationId xmlns:p14="http://schemas.microsoft.com/office/powerpoint/2010/main" val="2131432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3716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746" name="Rectangle 2"/>
          <p:cNvSpPr>
            <a:spLocks noGrp="1" noChangeArrowheads="1"/>
          </p:cNvSpPr>
          <p:nvPr>
            <p:ph type="title"/>
          </p:nvPr>
        </p:nvSpPr>
        <p:spPr>
          <a:xfrm>
            <a:off x="0" y="43542"/>
            <a:ext cx="9144000" cy="1143000"/>
          </a:xfrm>
        </p:spPr>
        <p:txBody>
          <a:bodyPr>
            <a:noAutofit/>
          </a:bodyPr>
          <a:lstStyle/>
          <a:p>
            <a:pPr>
              <a:lnSpc>
                <a:spcPct val="120000"/>
              </a:lnSpc>
            </a:pPr>
            <a:r>
              <a:rPr lang="en-US" sz="3000" cap="all" dirty="0">
                <a:solidFill>
                  <a:schemeClr val="bg1"/>
                </a:solidFill>
                <a:latin typeface="Verdana" pitchFamily="34" charset="0"/>
              </a:rPr>
              <a:t>A stool with three legs:</a:t>
            </a:r>
            <a:br>
              <a:rPr lang="en-US" sz="3000" cap="all" dirty="0">
                <a:solidFill>
                  <a:schemeClr val="bg1"/>
                </a:solidFill>
                <a:latin typeface="Verdana" pitchFamily="34" charset="0"/>
              </a:rPr>
            </a:br>
            <a:r>
              <a:rPr lang="en-US" sz="3000" cap="all" dirty="0" err="1">
                <a:solidFill>
                  <a:schemeClr val="bg1"/>
                </a:solidFill>
                <a:latin typeface="Verdana" pitchFamily="34" charset="0"/>
              </a:rPr>
              <a:t>sbl</a:t>
            </a:r>
            <a:r>
              <a:rPr lang="en-US" sz="3000" cap="all" dirty="0">
                <a:solidFill>
                  <a:schemeClr val="bg1"/>
                </a:solidFill>
                <a:latin typeface="Verdana" pitchFamily="34" charset="0"/>
              </a:rPr>
              <a:t> Certification requirements in NYS</a:t>
            </a:r>
          </a:p>
        </p:txBody>
      </p:sp>
      <p:pic>
        <p:nvPicPr>
          <p:cNvPr id="7" name="Picture 6" descr="seal"/>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6383" y="5206408"/>
            <a:ext cx="1457821" cy="1376708"/>
          </a:xfrm>
          <a:prstGeom prst="rect">
            <a:avLst/>
          </a:prstGeom>
          <a:noFill/>
        </p:spPr>
      </p:pic>
      <p:sp>
        <p:nvSpPr>
          <p:cNvPr id="8" name="Text Box 3"/>
          <p:cNvSpPr txBox="1">
            <a:spLocks noChangeArrowheads="1"/>
          </p:cNvSpPr>
          <p:nvPr/>
        </p:nvSpPr>
        <p:spPr bwMode="auto">
          <a:xfrm>
            <a:off x="170107" y="2204864"/>
            <a:ext cx="88614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654175" indent="-1654175">
              <a:defRPr sz="2400">
                <a:solidFill>
                  <a:schemeClr val="tx1"/>
                </a:solidFill>
                <a:latin typeface="Times New Roman" pitchFamily="18" charset="0"/>
              </a:defRPr>
            </a:lvl1pPr>
            <a:lvl2pPr marL="1768475">
              <a:defRPr sz="2400">
                <a:solidFill>
                  <a:schemeClr val="tx1"/>
                </a:solidFill>
                <a:latin typeface="Times New Roman" pitchFamily="18" charset="0"/>
              </a:defRPr>
            </a:lvl2pPr>
            <a:lvl3pPr marL="1882775">
              <a:defRPr sz="2400">
                <a:solidFill>
                  <a:schemeClr val="tx1"/>
                </a:solidFill>
                <a:latin typeface="Times New Roman" pitchFamily="18" charset="0"/>
              </a:defRPr>
            </a:lvl3pPr>
            <a:lvl4pPr marL="1997075">
              <a:defRPr sz="2400">
                <a:solidFill>
                  <a:schemeClr val="tx1"/>
                </a:solidFill>
                <a:latin typeface="Times New Roman" pitchFamily="18" charset="0"/>
              </a:defRPr>
            </a:lvl4pPr>
            <a:lvl5pPr marL="2111375">
              <a:defRPr sz="2400">
                <a:solidFill>
                  <a:schemeClr val="tx1"/>
                </a:solidFill>
                <a:latin typeface="Times New Roman" pitchFamily="18" charset="0"/>
              </a:defRPr>
            </a:lvl5pPr>
            <a:lvl6pPr marL="2568575" eaLnBrk="0" fontAlgn="base" hangingPunct="0">
              <a:spcBef>
                <a:spcPct val="0"/>
              </a:spcBef>
              <a:spcAft>
                <a:spcPct val="0"/>
              </a:spcAft>
              <a:defRPr sz="2400">
                <a:solidFill>
                  <a:schemeClr val="tx1"/>
                </a:solidFill>
                <a:latin typeface="Times New Roman" pitchFamily="18" charset="0"/>
              </a:defRPr>
            </a:lvl6pPr>
            <a:lvl7pPr marL="3025775" eaLnBrk="0" fontAlgn="base" hangingPunct="0">
              <a:spcBef>
                <a:spcPct val="0"/>
              </a:spcBef>
              <a:spcAft>
                <a:spcPct val="0"/>
              </a:spcAft>
              <a:defRPr sz="2400">
                <a:solidFill>
                  <a:schemeClr val="tx1"/>
                </a:solidFill>
                <a:latin typeface="Times New Roman" pitchFamily="18" charset="0"/>
              </a:defRPr>
            </a:lvl7pPr>
            <a:lvl8pPr marL="3482975" eaLnBrk="0" fontAlgn="base" hangingPunct="0">
              <a:spcBef>
                <a:spcPct val="0"/>
              </a:spcBef>
              <a:spcAft>
                <a:spcPct val="0"/>
              </a:spcAft>
              <a:defRPr sz="2400">
                <a:solidFill>
                  <a:schemeClr val="tx1"/>
                </a:solidFill>
                <a:latin typeface="Times New Roman" pitchFamily="18" charset="0"/>
              </a:defRPr>
            </a:lvl8pPr>
            <a:lvl9pPr marL="3940175" eaLnBrk="0" fontAlgn="base" hangingPunct="0">
              <a:spcBef>
                <a:spcPct val="0"/>
              </a:spcBef>
              <a:spcAft>
                <a:spcPct val="0"/>
              </a:spcAft>
              <a:defRPr sz="2400">
                <a:solidFill>
                  <a:schemeClr val="tx1"/>
                </a:solidFill>
                <a:latin typeface="Times New Roman" pitchFamily="18" charset="0"/>
              </a:defRPr>
            </a:lvl9pPr>
          </a:lstStyle>
          <a:p>
            <a:pPr marL="7938" indent="-7938"/>
            <a:r>
              <a:rPr lang="en-US" sz="2000" dirty="0">
                <a:latin typeface="Verdana" panose="020B0604030504040204" pitchFamily="34" charset="0"/>
                <a:ea typeface="Verdana" panose="020B0604030504040204" pitchFamily="34" charset="0"/>
                <a:cs typeface="Verdana" panose="020B0604030504040204" pitchFamily="34" charset="0"/>
              </a:rPr>
              <a:t>Requirements to earn </a:t>
            </a:r>
            <a:r>
              <a:rPr lang="en-US" sz="2000" u="sng" dirty="0">
                <a:latin typeface="Verdana" panose="020B0604030504040204" pitchFamily="34" charset="0"/>
                <a:ea typeface="Verdana" panose="020B0604030504040204" pitchFamily="34" charset="0"/>
                <a:cs typeface="Verdana" panose="020B0604030504040204" pitchFamily="34" charset="0"/>
              </a:rPr>
              <a:t>initial</a:t>
            </a:r>
            <a:r>
              <a:rPr lang="en-US" sz="2000" dirty="0">
                <a:latin typeface="Verdana" panose="020B0604030504040204" pitchFamily="34" charset="0"/>
                <a:ea typeface="Verdana" panose="020B0604030504040204" pitchFamily="34" charset="0"/>
                <a:cs typeface="Verdana" panose="020B0604030504040204" pitchFamily="34" charset="0"/>
              </a:rPr>
              <a:t> SBL certification:</a:t>
            </a:r>
          </a:p>
        </p:txBody>
      </p:sp>
      <p:sp>
        <p:nvSpPr>
          <p:cNvPr id="2" name="TextBox 1"/>
          <p:cNvSpPr txBox="1"/>
          <p:nvPr/>
        </p:nvSpPr>
        <p:spPr>
          <a:xfrm>
            <a:off x="170107" y="2780928"/>
            <a:ext cx="8686800"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Have three years of experience in classroom </a:t>
            </a:r>
          </a:p>
          <a:p>
            <a:pPr marL="288925"/>
            <a:r>
              <a:rPr lang="en-US" sz="2000" dirty="0">
                <a:latin typeface="Verdana" panose="020B0604030504040204" pitchFamily="34" charset="0"/>
                <a:ea typeface="Verdana" panose="020B0604030504040204" pitchFamily="34" charset="0"/>
                <a:cs typeface="Verdana" panose="020B0604030504040204" pitchFamily="34" charset="0"/>
              </a:rPr>
              <a:t>teaching or pupil personnel service (public or </a:t>
            </a:r>
          </a:p>
          <a:p>
            <a:pPr marL="288925"/>
            <a:r>
              <a:rPr lang="en-US" sz="2000" dirty="0">
                <a:latin typeface="Verdana" panose="020B0604030504040204" pitchFamily="34" charset="0"/>
                <a:ea typeface="Verdana" panose="020B0604030504040204" pitchFamily="34" charset="0"/>
                <a:cs typeface="Verdana" panose="020B0604030504040204" pitchFamily="34" charset="0"/>
              </a:rPr>
              <a:t>non-public school)</a:t>
            </a:r>
          </a:p>
          <a:p>
            <a:pPr marL="288925"/>
            <a:endParaRPr lang="en-US" sz="20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Complete a NYS-registered, university-based</a:t>
            </a:r>
          </a:p>
          <a:p>
            <a:pPr marL="288925"/>
            <a:r>
              <a:rPr lang="en-US" sz="2000" dirty="0">
                <a:latin typeface="Verdana" panose="020B0604030504040204" pitchFamily="34" charset="0"/>
                <a:ea typeface="Verdana" panose="020B0604030504040204" pitchFamily="34" charset="0"/>
                <a:cs typeface="Verdana" panose="020B0604030504040204" pitchFamily="34" charset="0"/>
              </a:rPr>
              <a:t>program for school building leaders that includes a full-time internship experience (at least 15 weeks in length).</a:t>
            </a:r>
          </a:p>
          <a:p>
            <a:endParaRPr lang="en-US" sz="20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Pass NYS SBL exam</a:t>
            </a:r>
          </a:p>
        </p:txBody>
      </p:sp>
      <p:sp>
        <p:nvSpPr>
          <p:cNvPr id="3" name="TextBox 2"/>
          <p:cNvSpPr txBox="1"/>
          <p:nvPr/>
        </p:nvSpPr>
        <p:spPr>
          <a:xfrm>
            <a:off x="469316" y="5894762"/>
            <a:ext cx="3638839" cy="307777"/>
          </a:xfrm>
          <a:prstGeom prst="rect">
            <a:avLst/>
          </a:prstGeom>
          <a:noFill/>
        </p:spPr>
        <p:txBody>
          <a:bodyPr wrap="square" rtlCol="0">
            <a:spAutoFit/>
          </a:bodyPr>
          <a:lstStyle/>
          <a:p>
            <a:r>
              <a:rPr lang="en-US" sz="1400" dirty="0">
                <a:latin typeface="Verdana" panose="020B0604030504040204" pitchFamily="34" charset="0"/>
                <a:ea typeface="Verdana" panose="020B0604030504040204" pitchFamily="34" charset="0"/>
                <a:cs typeface="Verdana" panose="020B0604030504040204" pitchFamily="34" charset="0"/>
              </a:rPr>
              <a:t>Source:  8 CRR-NY 52.21(c)(2)</a:t>
            </a:r>
          </a:p>
        </p:txBody>
      </p:sp>
      <p:grpSp>
        <p:nvGrpSpPr>
          <p:cNvPr id="9" name="Group 8">
            <a:extLst>
              <a:ext uri="{FF2B5EF4-FFF2-40B4-BE49-F238E27FC236}">
                <a16:creationId xmlns:a16="http://schemas.microsoft.com/office/drawing/2014/main" id="{A9782DBC-1560-4653-B656-A446B56AED3F}"/>
              </a:ext>
            </a:extLst>
          </p:cNvPr>
          <p:cNvGrpSpPr>
            <a:grpSpLocks/>
          </p:cNvGrpSpPr>
          <p:nvPr/>
        </p:nvGrpSpPr>
        <p:grpSpPr bwMode="auto">
          <a:xfrm>
            <a:off x="6876256" y="1432471"/>
            <a:ext cx="1598042" cy="2716609"/>
            <a:chOff x="1080" y="322"/>
            <a:chExt cx="3256" cy="5600"/>
          </a:xfrm>
        </p:grpSpPr>
        <p:pic>
          <p:nvPicPr>
            <p:cNvPr id="10" name="Picture 9">
              <a:extLst>
                <a:ext uri="{FF2B5EF4-FFF2-40B4-BE49-F238E27FC236}">
                  <a16:creationId xmlns:a16="http://schemas.microsoft.com/office/drawing/2014/main" id="{63C1A41A-3081-4CC1-B78B-B70B7112EF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0" y="322"/>
              <a:ext cx="3235" cy="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5779622-A064-4B11-BA29-73E966864637}"/>
                </a:ext>
              </a:extLst>
            </p:cNvPr>
            <p:cNvSpPr>
              <a:spLocks noChangeArrowheads="1"/>
            </p:cNvSpPr>
            <p:nvPr/>
          </p:nvSpPr>
          <p:spPr bwMode="auto">
            <a:xfrm>
              <a:off x="1090" y="322"/>
              <a:ext cx="3235" cy="5400"/>
            </a:xfrm>
            <a:prstGeom prst="rect">
              <a:avLst/>
            </a:prstGeom>
            <a:noFill/>
            <a:ln w="12700">
              <a:solidFill>
                <a:srgbClr val="F15A29"/>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2" name="Rectangle 11">
              <a:extLst>
                <a:ext uri="{FF2B5EF4-FFF2-40B4-BE49-F238E27FC236}">
                  <a16:creationId xmlns:a16="http://schemas.microsoft.com/office/drawing/2014/main" id="{84235BF3-FA16-495D-A5DF-5F9A065F725E}"/>
                </a:ext>
              </a:extLst>
            </p:cNvPr>
            <p:cNvSpPr>
              <a:spLocks noChangeArrowheads="1"/>
            </p:cNvSpPr>
            <p:nvPr/>
          </p:nvSpPr>
          <p:spPr bwMode="auto">
            <a:xfrm>
              <a:off x="1080" y="5722"/>
              <a:ext cx="3256" cy="200"/>
            </a:xfrm>
            <a:prstGeom prst="rect">
              <a:avLst/>
            </a:prstGeom>
            <a:solidFill>
              <a:srgbClr val="F15A29"/>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pSp>
      <p:cxnSp>
        <p:nvCxnSpPr>
          <p:cNvPr id="5" name="Straight Connector 4">
            <a:extLst>
              <a:ext uri="{FF2B5EF4-FFF2-40B4-BE49-F238E27FC236}">
                <a16:creationId xmlns:a16="http://schemas.microsoft.com/office/drawing/2014/main" id="{826140D5-4B35-47F6-A47A-8277D9F0A042}"/>
              </a:ext>
            </a:extLst>
          </p:cNvPr>
          <p:cNvCxnSpPr/>
          <p:nvPr/>
        </p:nvCxnSpPr>
        <p:spPr>
          <a:xfrm>
            <a:off x="6876256" y="1432075"/>
            <a:ext cx="158417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5BE6AAB-0FB2-44D4-AF20-4C3E17AE86B9}"/>
              </a:ext>
            </a:extLst>
          </p:cNvPr>
          <p:cNvCxnSpPr/>
          <p:nvPr/>
        </p:nvCxnSpPr>
        <p:spPr>
          <a:xfrm>
            <a:off x="6892120" y="4031598"/>
            <a:ext cx="158417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B2FAB3F-BFBC-4D6B-B5FA-A753E961AFD1}"/>
              </a:ext>
            </a:extLst>
          </p:cNvPr>
          <p:cNvCxnSpPr/>
          <p:nvPr/>
        </p:nvCxnSpPr>
        <p:spPr>
          <a:xfrm>
            <a:off x="6880489" y="1427842"/>
            <a:ext cx="0" cy="26242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911F481-744B-49AB-B3A6-47650DF86085}"/>
              </a:ext>
            </a:extLst>
          </p:cNvPr>
          <p:cNvCxnSpPr/>
          <p:nvPr/>
        </p:nvCxnSpPr>
        <p:spPr>
          <a:xfrm>
            <a:off x="8472063" y="1427842"/>
            <a:ext cx="0" cy="26242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8F3C0354-6903-474E-A650-E8FB318A93FF}"/>
              </a:ext>
            </a:extLst>
          </p:cNvPr>
          <p:cNvSpPr/>
          <p:nvPr/>
        </p:nvSpPr>
        <p:spPr>
          <a:xfrm>
            <a:off x="6660232" y="4052058"/>
            <a:ext cx="1983972" cy="970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091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p:cNvSpPr txBox="1"/>
          <p:nvPr/>
        </p:nvSpPr>
        <p:spPr>
          <a:xfrm>
            <a:off x="3136900" y="292100"/>
            <a:ext cx="6007100" cy="685800"/>
          </a:xfrm>
          <a:prstGeom prst="rect">
            <a:avLst/>
          </a:prstGeom>
          <a:noFill/>
        </p:spPr>
        <p:txBody>
          <a:bodyPr vert="horz" wrap="none" lIns="0" tIns="0" rIns="0" bIns="0" rtlCol="0">
            <a:spAutoFit/>
          </a:bodyPr>
          <a:lstStyle/>
          <a:p>
            <a:pPr>
              <a:lnSpc>
                <a:spcPts val="4140"/>
              </a:lnSpc>
            </a:pPr>
            <a:r>
              <a:rPr lang="en-CA" sz="3600">
                <a:solidFill>
                  <a:srgbClr val="FFFFFF"/>
                </a:solidFill>
                <a:latin typeface="Verdana"/>
                <a:cs typeface="Verdana"/>
              </a:rPr>
              <a:t>NEXT STEPS</a:t>
            </a:r>
          </a:p>
          <a:p>
            <a:pPr>
              <a:lnSpc>
                <a:spcPts val="4140"/>
              </a:lnSpc>
            </a:pPr>
            <a:endParaRPr lang="en-CA" sz="3600">
              <a:solidFill>
                <a:srgbClr val="000000"/>
              </a:solidFill>
            </a:endParaRPr>
          </a:p>
        </p:txBody>
      </p:sp>
      <p:sp>
        <p:nvSpPr>
          <p:cNvPr id="14" name="Rectangle 13"/>
          <p:cNvSpPr/>
          <p:nvPr/>
        </p:nvSpPr>
        <p:spPr>
          <a:xfrm>
            <a:off x="0" y="0"/>
            <a:ext cx="9144000" cy="148478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0" y="260648"/>
            <a:ext cx="9144000" cy="954107"/>
          </a:xfrm>
          <a:prstGeom prst="rect">
            <a:avLst/>
          </a:prstGeom>
          <a:noFill/>
        </p:spPr>
        <p:txBody>
          <a:bodyPr wrap="square" rtlCol="0">
            <a:spAutoFit/>
          </a:bodyPr>
          <a:lstStyle/>
          <a:p>
            <a:pPr algn="ctr"/>
            <a:r>
              <a:rPr lang="en-US" sz="2800" cap="all" dirty="0">
                <a:solidFill>
                  <a:schemeClr val="bg1"/>
                </a:solidFill>
                <a:latin typeface="Verdana" panose="020B0604030504040204" pitchFamily="34" charset="0"/>
                <a:ea typeface="Verdana" panose="020B0604030504040204" pitchFamily="34" charset="0"/>
                <a:cs typeface="Verdana" panose="020B0604030504040204" pitchFamily="34" charset="0"/>
              </a:rPr>
              <a:t>what SUPPORT exists to update standards (from 2008 </a:t>
            </a:r>
            <a:r>
              <a:rPr lang="en-US" sz="2800" i="1" cap="all" dirty="0" err="1">
                <a:solidFill>
                  <a:schemeClr val="bg1"/>
                </a:solidFill>
                <a:latin typeface="Verdana" panose="020B0604030504040204" pitchFamily="34" charset="0"/>
                <a:ea typeface="Verdana" panose="020B0604030504040204" pitchFamily="34" charset="0"/>
                <a:cs typeface="Verdana" panose="020B0604030504040204" pitchFamily="34" charset="0"/>
              </a:rPr>
              <a:t>isllc</a:t>
            </a:r>
            <a:r>
              <a:rPr lang="en-US" sz="2800" cap="all"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800" i="1" cap="all" dirty="0">
                <a:solidFill>
                  <a:schemeClr val="bg1"/>
                </a:solidFill>
                <a:latin typeface="Verdana" panose="020B0604030504040204" pitchFamily="34" charset="0"/>
                <a:ea typeface="Verdana" panose="020B0604030504040204" pitchFamily="34" charset="0"/>
                <a:cs typeface="Verdana" panose="020B0604030504040204" pitchFamily="34" charset="0"/>
              </a:rPr>
              <a:t>standards</a:t>
            </a:r>
            <a:r>
              <a:rPr lang="en-US" sz="2800" cap="all" dirty="0">
                <a:solidFill>
                  <a:schemeClr val="bg1"/>
                </a:solidFill>
                <a:latin typeface="Verdana" panose="020B0604030504040204" pitchFamily="34" charset="0"/>
                <a:ea typeface="Verdana" panose="020B0604030504040204" pitchFamily="34" charset="0"/>
                <a:cs typeface="Verdana" panose="020B0604030504040204" pitchFamily="34" charset="0"/>
              </a:rPr>
              <a:t> to 2015 </a:t>
            </a:r>
            <a:r>
              <a:rPr lang="en-US" sz="2800" i="1" cap="all" dirty="0" err="1">
                <a:solidFill>
                  <a:schemeClr val="bg1"/>
                </a:solidFill>
                <a:latin typeface="Verdana" panose="020B0604030504040204" pitchFamily="34" charset="0"/>
                <a:ea typeface="Verdana" panose="020B0604030504040204" pitchFamily="34" charset="0"/>
                <a:cs typeface="Verdana" panose="020B0604030504040204" pitchFamily="34" charset="0"/>
              </a:rPr>
              <a:t>psel</a:t>
            </a:r>
            <a:r>
              <a:rPr lang="en-US" sz="2800" i="1" dirty="0" err="1">
                <a:solidFill>
                  <a:schemeClr val="bg1"/>
                </a:solidFill>
                <a:latin typeface="Verdana" panose="020B0604030504040204" pitchFamily="34" charset="0"/>
                <a:ea typeface="Verdana" panose="020B0604030504040204" pitchFamily="34" charset="0"/>
                <a:cs typeface="Verdana" panose="020B0604030504040204" pitchFamily="34" charset="0"/>
              </a:rPr>
              <a:t>s</a:t>
            </a:r>
            <a:r>
              <a:rPr lang="en-US" sz="2800" cap="all" dirty="0">
                <a:solidFill>
                  <a:schemeClr val="bg1"/>
                </a:solidFill>
                <a:latin typeface="Verdana" panose="020B0604030504040204" pitchFamily="34" charset="0"/>
                <a:ea typeface="Verdana" panose="020B0604030504040204" pitchFamily="34" charset="0"/>
                <a:cs typeface="Verdana" panose="020B0604030504040204" pitchFamily="34" charset="0"/>
              </a:rPr>
              <a:t>)?</a:t>
            </a:r>
          </a:p>
        </p:txBody>
      </p:sp>
      <p:sp>
        <p:nvSpPr>
          <p:cNvPr id="6" name="object 3"/>
          <p:cNvSpPr txBox="1"/>
          <p:nvPr/>
        </p:nvSpPr>
        <p:spPr>
          <a:xfrm>
            <a:off x="68154" y="1840473"/>
            <a:ext cx="9217024" cy="2380615"/>
          </a:xfrm>
          <a:prstGeom prst="rect">
            <a:avLst/>
          </a:prstGeom>
        </p:spPr>
        <p:txBody>
          <a:bodyPr vert="horz" wrap="square" lIns="0" tIns="0" rIns="0" bIns="0" rtlCol="0">
            <a:noAutofit/>
          </a:bodyPr>
          <a:lstStyle/>
          <a:p>
            <a:pPr marL="469265" indent="-457200">
              <a:buFont typeface="+mj-lt"/>
              <a:buAutoNum type="arabicPeriod"/>
              <a:tabLst>
                <a:tab pos="189230" algn="l"/>
              </a:tabLst>
            </a:pPr>
            <a:r>
              <a:rPr lang="en-US" sz="1400" dirty="0">
                <a:latin typeface="Verdana" panose="020B0604030504040204" pitchFamily="34" charset="0"/>
                <a:ea typeface="Verdana" panose="020B0604030504040204" pitchFamily="34" charset="0"/>
                <a:cs typeface="Verdana" panose="020B0604030504040204" pitchFamily="34" charset="0"/>
              </a:rPr>
              <a:t>The 37-member Advisory Team reached consensus to update the standards.</a:t>
            </a:r>
          </a:p>
          <a:p>
            <a:pPr marL="469265" indent="-457200">
              <a:buFont typeface="+mj-lt"/>
              <a:buAutoNum type="arabicPeriod"/>
              <a:tabLst>
                <a:tab pos="189230" algn="l"/>
              </a:tabLst>
            </a:pPr>
            <a:endParaRPr lang="en-US" sz="1000" dirty="0">
              <a:latin typeface="Verdana" panose="020B0604030504040204" pitchFamily="34" charset="0"/>
              <a:ea typeface="Verdana" panose="020B0604030504040204" pitchFamily="34" charset="0"/>
              <a:cs typeface="Verdana" panose="020B0604030504040204" pitchFamily="34" charset="0"/>
            </a:endParaRPr>
          </a:p>
          <a:p>
            <a:pPr marL="469265" indent="-457200">
              <a:buFont typeface="+mj-lt"/>
              <a:buAutoNum type="arabicPeriod"/>
              <a:tabLst>
                <a:tab pos="189230" algn="l"/>
              </a:tabLst>
            </a:pPr>
            <a:r>
              <a:rPr lang="en-US" sz="1400" dirty="0">
                <a:latin typeface="Verdana" panose="020B0604030504040204" pitchFamily="34" charset="0"/>
                <a:ea typeface="Verdana" panose="020B0604030504040204" pitchFamily="34" charset="0"/>
                <a:cs typeface="Verdana" panose="020B0604030504040204" pitchFamily="34" charset="0"/>
              </a:rPr>
              <a:t>Professional organizations sent letters urging the Regents to adopt updated standards</a:t>
            </a:r>
          </a:p>
          <a:p>
            <a:pPr marL="742950" indent="-285750">
              <a:buFontTx/>
              <a:buChar char="-"/>
            </a:pPr>
            <a:r>
              <a:rPr lang="en-US" sz="1400" i="1" dirty="0">
                <a:latin typeface="Verdana" panose="020B0604030504040204" pitchFamily="34" charset="0"/>
                <a:ea typeface="Verdana" panose="020B0604030504040204" pitchFamily="34" charset="0"/>
                <a:cs typeface="Verdana" panose="020B0604030504040204" pitchFamily="34" charset="0"/>
              </a:rPr>
              <a:t>Metropolitan Council for Educational Administration Programs </a:t>
            </a:r>
            <a:r>
              <a:rPr lang="en-US" sz="1400" dirty="0">
                <a:latin typeface="Verdana" panose="020B0604030504040204" pitchFamily="34" charset="0"/>
                <a:ea typeface="Verdana" panose="020B0604030504040204" pitchFamily="34" charset="0"/>
                <a:cs typeface="Verdana" panose="020B0604030504040204" pitchFamily="34" charset="0"/>
              </a:rPr>
              <a:t>or </a:t>
            </a:r>
            <a:r>
              <a:rPr lang="en-US" sz="1400" i="1" dirty="0">
                <a:latin typeface="Verdana" panose="020B0604030504040204" pitchFamily="34" charset="0"/>
                <a:ea typeface="Verdana" panose="020B0604030504040204" pitchFamily="34" charset="0"/>
                <a:cs typeface="Verdana" panose="020B0604030504040204" pitchFamily="34" charset="0"/>
              </a:rPr>
              <a:t>MCEAP </a:t>
            </a:r>
          </a:p>
          <a:p>
            <a:pPr marL="742950" indent="-285750">
              <a:buFontTx/>
              <a:buChar char="-"/>
            </a:pPr>
            <a:r>
              <a:rPr lang="en-US" sz="1400" i="1" dirty="0">
                <a:latin typeface="Verdana" panose="020B0604030504040204" pitchFamily="34" charset="0"/>
                <a:ea typeface="Verdana" panose="020B0604030504040204" pitchFamily="34" charset="0"/>
                <a:cs typeface="Verdana" panose="020B0604030504040204" pitchFamily="34" charset="0"/>
              </a:rPr>
              <a:t>Collegiate Association for Development of Educational Ad</a:t>
            </a:r>
            <a:r>
              <a:rPr lang="en-US" sz="1400" dirty="0">
                <a:latin typeface="Verdana" panose="020B0604030504040204" pitchFamily="34" charset="0"/>
                <a:ea typeface="Verdana" panose="020B0604030504040204" pitchFamily="34" charset="0"/>
                <a:cs typeface="Verdana" panose="020B0604030504040204" pitchFamily="34" charset="0"/>
              </a:rPr>
              <a:t>ministration or </a:t>
            </a:r>
            <a:r>
              <a:rPr lang="en-US" sz="1400" i="1" dirty="0">
                <a:latin typeface="Verdana" panose="020B0604030504040204" pitchFamily="34" charset="0"/>
                <a:ea typeface="Verdana" panose="020B0604030504040204" pitchFamily="34" charset="0"/>
                <a:cs typeface="Verdana" panose="020B0604030504040204" pitchFamily="34" charset="0"/>
              </a:rPr>
              <a:t>CADEA</a:t>
            </a:r>
          </a:p>
          <a:p>
            <a:pPr marL="457200"/>
            <a:endParaRPr lang="en-US" sz="1000" dirty="0">
              <a:latin typeface="Verdana" panose="020B0604030504040204" pitchFamily="34" charset="0"/>
              <a:ea typeface="Verdana" panose="020B0604030504040204" pitchFamily="34" charset="0"/>
              <a:cs typeface="Verdana" panose="020B0604030504040204" pitchFamily="34" charset="0"/>
            </a:endParaRPr>
          </a:p>
          <a:p>
            <a:pPr marL="12065">
              <a:tabLst>
                <a:tab pos="189230" algn="l"/>
              </a:tabLst>
            </a:pPr>
            <a:r>
              <a:rPr lang="en-US" sz="1400" dirty="0">
                <a:latin typeface="Verdana" panose="020B0604030504040204" pitchFamily="34" charset="0"/>
                <a:ea typeface="Verdana" panose="020B0604030504040204" pitchFamily="34" charset="0"/>
                <a:cs typeface="Verdana" panose="020B0604030504040204" pitchFamily="34" charset="0"/>
              </a:rPr>
              <a:t>3.     Many reviewed standards/recommendations; asterisk shows those sending letters (June 2017)</a:t>
            </a:r>
          </a:p>
          <a:p>
            <a:pPr marL="742950" indent="-285750">
              <a:buFontTx/>
              <a:buChar char="-"/>
            </a:pPr>
            <a:r>
              <a:rPr lang="en-US" sz="1400" dirty="0">
                <a:latin typeface="Verdana" panose="020B0604030504040204" pitchFamily="34" charset="0"/>
                <a:ea typeface="Verdana" panose="020B0604030504040204" pitchFamily="34" charset="0"/>
                <a:cs typeface="Verdana" panose="020B0604030504040204" pitchFamily="34" charset="0"/>
              </a:rPr>
              <a:t>Deans at Independent Colleges and University that offer SBL programs *</a:t>
            </a:r>
          </a:p>
          <a:p>
            <a:pPr marL="742950" indent="-285750">
              <a:buFontTx/>
              <a:buChar char="-"/>
            </a:pPr>
            <a:r>
              <a:rPr lang="en-US" sz="1400" dirty="0">
                <a:latin typeface="Verdana" panose="020B0604030504040204" pitchFamily="34" charset="0"/>
                <a:ea typeface="Verdana" panose="020B0604030504040204" pitchFamily="34" charset="0"/>
                <a:cs typeface="Verdana" panose="020B0604030504040204" pitchFamily="34" charset="0"/>
              </a:rPr>
              <a:t>Empire State Supervisors and Administrators Association or ESSAA *</a:t>
            </a:r>
          </a:p>
          <a:p>
            <a:pPr marL="742950" indent="-285750">
              <a:buFontTx/>
              <a:buChar char="-"/>
            </a:pPr>
            <a:r>
              <a:rPr lang="en-US" sz="1400" dirty="0">
                <a:latin typeface="Verdana" panose="020B0604030504040204" pitchFamily="34" charset="0"/>
                <a:ea typeface="Verdana" panose="020B0604030504040204" pitchFamily="34" charset="0"/>
                <a:cs typeface="Verdana" panose="020B0604030504040204" pitchFamily="34" charset="0"/>
              </a:rPr>
              <a:t>New York State United Teachers or NYSUT *</a:t>
            </a:r>
          </a:p>
          <a:p>
            <a:pPr marL="742950" indent="-285750">
              <a:buFontTx/>
              <a:buChar char="-"/>
            </a:pPr>
            <a:r>
              <a:rPr lang="en-US" sz="1400" dirty="0">
                <a:latin typeface="Verdana" panose="020B0604030504040204" pitchFamily="34" charset="0"/>
                <a:ea typeface="Verdana" panose="020B0604030504040204" pitchFamily="34" charset="0"/>
                <a:cs typeface="Verdana" panose="020B0604030504040204" pitchFamily="34" charset="0"/>
              </a:rPr>
              <a:t>Ed School Deans at CUNY institutions offering SBL programs *</a:t>
            </a:r>
          </a:p>
          <a:p>
            <a:pPr marL="742950" indent="-285750">
              <a:buFontTx/>
              <a:buChar char="-"/>
            </a:pPr>
            <a:r>
              <a:rPr lang="en-US" sz="1400" dirty="0">
                <a:latin typeface="Verdana" panose="020B0604030504040204" pitchFamily="34" charset="0"/>
                <a:ea typeface="Verdana" panose="020B0604030504040204" pitchFamily="34" charset="0"/>
                <a:cs typeface="Verdana" panose="020B0604030504040204" pitchFamily="34" charset="0"/>
              </a:rPr>
              <a:t>Professional Standards and Practices Board at NYSED *</a:t>
            </a:r>
          </a:p>
          <a:p>
            <a:pPr marL="742950" indent="-285750">
              <a:buFontTx/>
              <a:buChar char="-"/>
            </a:pPr>
            <a:r>
              <a:rPr lang="en-US" sz="1400" dirty="0">
                <a:latin typeface="Verdana" panose="020B0604030504040204" pitchFamily="34" charset="0"/>
                <a:ea typeface="Verdana" panose="020B0604030504040204" pitchFamily="34" charset="0"/>
                <a:cs typeface="Verdana" panose="020B0604030504040204" pitchFamily="34" charset="0"/>
              </a:rPr>
              <a:t>Council for School Supervisors and Administrators or CSA *</a:t>
            </a:r>
          </a:p>
          <a:p>
            <a:pPr marL="742950" indent="-285750">
              <a:buFontTx/>
              <a:buChar char="-"/>
            </a:pPr>
            <a:r>
              <a:rPr lang="en-US" sz="1400" dirty="0">
                <a:latin typeface="Verdana" panose="020B0604030504040204" pitchFamily="34" charset="0"/>
                <a:ea typeface="Verdana" panose="020B0604030504040204" pitchFamily="34" charset="0"/>
                <a:cs typeface="Verdana" panose="020B0604030504040204" pitchFamily="34" charset="0"/>
              </a:rPr>
              <a:t>School Administrators Association of New York State or SAANYS *</a:t>
            </a:r>
          </a:p>
          <a:p>
            <a:pPr marL="742950" indent="-285750">
              <a:buFontTx/>
              <a:buChar char="-"/>
            </a:pPr>
            <a:r>
              <a:rPr lang="en-US" sz="1400" dirty="0">
                <a:latin typeface="Verdana" panose="020B0604030504040204" pitchFamily="34" charset="0"/>
                <a:ea typeface="Verdana" panose="020B0604030504040204" pitchFamily="34" charset="0"/>
                <a:cs typeface="Verdana" panose="020B0604030504040204" pitchFamily="34" charset="0"/>
              </a:rPr>
              <a:t>Rochester-based organizations (Urban League, Hillside Children’s Center, Mayor’s Office) *</a:t>
            </a:r>
          </a:p>
          <a:p>
            <a:pPr marL="742950" indent="-285750">
              <a:buFontTx/>
              <a:buChar char="-"/>
            </a:pPr>
            <a:r>
              <a:rPr lang="en-US" sz="1400" dirty="0">
                <a:latin typeface="Verdana" panose="020B0604030504040204" pitchFamily="34" charset="0"/>
                <a:ea typeface="Verdana" panose="020B0604030504040204" pitchFamily="34" charset="0"/>
                <a:cs typeface="Verdana" panose="020B0604030504040204" pitchFamily="34" charset="0"/>
              </a:rPr>
              <a:t>New York State Federation of School Administrators or NYSFSA</a:t>
            </a:r>
          </a:p>
          <a:p>
            <a:pPr marL="742950" indent="-285750">
              <a:buFontTx/>
              <a:buChar char="-"/>
            </a:pPr>
            <a:r>
              <a:rPr lang="en-US" sz="1400" dirty="0">
                <a:latin typeface="Verdana" panose="020B0604030504040204" pitchFamily="34" charset="0"/>
                <a:ea typeface="Verdana" panose="020B0604030504040204" pitchFamily="34" charset="0"/>
                <a:cs typeface="Verdana" panose="020B0604030504040204" pitchFamily="34" charset="0"/>
              </a:rPr>
              <a:t>New York State Council of School Superintendents or NYSCOSS</a:t>
            </a:r>
          </a:p>
          <a:p>
            <a:pPr marL="742950" indent="-285750">
              <a:buFontTx/>
              <a:buChar char="-"/>
            </a:pPr>
            <a:r>
              <a:rPr lang="en-US" sz="1400" dirty="0">
                <a:latin typeface="Verdana" panose="020B0604030504040204" pitchFamily="34" charset="0"/>
                <a:ea typeface="Verdana" panose="020B0604030504040204" pitchFamily="34" charset="0"/>
                <a:cs typeface="Verdana" panose="020B0604030504040204" pitchFamily="34" charset="0"/>
              </a:rPr>
              <a:t>New York State School Board Association or NYSSBA</a:t>
            </a:r>
          </a:p>
          <a:p>
            <a:pPr marL="742950" indent="-285750">
              <a:buFontTx/>
              <a:buChar char="-"/>
            </a:pPr>
            <a:r>
              <a:rPr lang="en-US" sz="1400" dirty="0">
                <a:latin typeface="Verdana" panose="020B0604030504040204" pitchFamily="34" charset="0"/>
                <a:ea typeface="Verdana" panose="020B0604030504040204" pitchFamily="34" charset="0"/>
                <a:cs typeface="Verdana" panose="020B0604030504040204" pitchFamily="34" charset="0"/>
              </a:rPr>
              <a:t>Ed Schools Deans at SUNY institutions offering SBL programs </a:t>
            </a:r>
          </a:p>
          <a:p>
            <a:pPr marL="742950" indent="-285750">
              <a:buFontTx/>
              <a:buChar char="-"/>
            </a:pPr>
            <a:r>
              <a:rPr lang="en-US" sz="1400" dirty="0">
                <a:latin typeface="Verdana" panose="020B0604030504040204" pitchFamily="34" charset="0"/>
                <a:ea typeface="Verdana" panose="020B0604030504040204" pitchFamily="34" charset="0"/>
                <a:cs typeface="Verdana" panose="020B0604030504040204" pitchFamily="34" charset="0"/>
              </a:rPr>
              <a:t>United Federation of Teachers or UFT</a:t>
            </a:r>
          </a:p>
          <a:p>
            <a:pPr marL="742950" indent="-285750">
              <a:buFontTx/>
              <a:buChar char="-"/>
            </a:pPr>
            <a:r>
              <a:rPr lang="en-US" sz="1400" dirty="0">
                <a:latin typeface="Verdana" panose="020B0604030504040204" pitchFamily="34" charset="0"/>
                <a:ea typeface="Verdana" panose="020B0604030504040204" pitchFamily="34" charset="0"/>
                <a:cs typeface="Verdana" panose="020B0604030504040204" pitchFamily="34" charset="0"/>
              </a:rPr>
              <a:t>Chancellor of NYCDOE and Superintendents of Buffalo, Rochester, Syracuse, and Yonkers</a:t>
            </a:r>
          </a:p>
          <a:p>
            <a:pPr marL="742950" indent="-285750">
              <a:buFontTx/>
              <a:buChar char="-"/>
            </a:pPr>
            <a:r>
              <a:rPr lang="en-US" sz="1400" dirty="0">
                <a:latin typeface="Verdana" panose="020B0604030504040204" pitchFamily="34" charset="0"/>
                <a:ea typeface="Verdana" panose="020B0604030504040204" pitchFamily="34" charset="0"/>
                <a:cs typeface="Verdana" panose="020B0604030504040204" pitchFamily="34" charset="0"/>
              </a:rPr>
              <a:t>Parent-Teacher Association or NYS PTA</a:t>
            </a:r>
          </a:p>
          <a:p>
            <a:pPr marL="12065">
              <a:lnSpc>
                <a:spcPct val="100000"/>
              </a:lnSpc>
              <a:tabLst>
                <a:tab pos="189230" algn="l"/>
              </a:tabLst>
            </a:pPr>
            <a:endParaRPr lang="en-US" sz="1500" spc="-50" dirty="0">
              <a:latin typeface="Verdana" panose="020B0604030504040204" pitchFamily="34" charset="0"/>
              <a:ea typeface="Verdana" panose="020B0604030504040204" pitchFamily="34" charset="0"/>
              <a:cs typeface="Verdana" panose="020B0604030504040204" pitchFamily="34" charset="0"/>
            </a:endParaRPr>
          </a:p>
          <a:p>
            <a:pPr marL="189230" indent="-177165">
              <a:lnSpc>
                <a:spcPct val="100000"/>
              </a:lnSpc>
              <a:buFont typeface="Arial"/>
              <a:buChar char="•"/>
              <a:tabLst>
                <a:tab pos="189230" algn="l"/>
              </a:tabLst>
            </a:pPr>
            <a:endParaRPr sz="1500" dirty="0">
              <a:latin typeface="Verdana" panose="020B0604030504040204" pitchFamily="34" charset="0"/>
              <a:ea typeface="Verdana" panose="020B0604030504040204" pitchFamily="34" charset="0"/>
              <a:cs typeface="Verdana" panose="020B0604030504040204" pitchFamily="34" charset="0"/>
            </a:endParaRPr>
          </a:p>
          <a:p>
            <a:pPr>
              <a:lnSpc>
                <a:spcPts val="650"/>
              </a:lnSpc>
              <a:spcBef>
                <a:spcPts val="27"/>
              </a:spcBef>
            </a:pPr>
            <a:endParaRPr sz="1500" dirty="0">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2"/>
          </p:nvPr>
        </p:nvSpPr>
        <p:spPr>
          <a:xfrm>
            <a:off x="8316416" y="6345061"/>
            <a:ext cx="566605" cy="509823"/>
          </a:xfrm>
        </p:spPr>
        <p:txBody>
          <a:bodyPr/>
          <a:lstStyle/>
          <a:p>
            <a:fld id="{2C7DFF54-6BA4-4515-87CA-28703F844993}" type="slidenum">
              <a:rPr lang="en-CA" smtClean="0"/>
              <a:t>28</a:t>
            </a:fld>
            <a:endParaRPr lang="en-CA" dirty="0"/>
          </a:p>
        </p:txBody>
      </p:sp>
    </p:spTree>
    <p:extLst>
      <p:ext uri="{BB962C8B-B14F-4D97-AF65-F5344CB8AC3E}">
        <p14:creationId xmlns:p14="http://schemas.microsoft.com/office/powerpoint/2010/main" val="2921985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p:cNvSpPr txBox="1"/>
          <p:nvPr/>
        </p:nvSpPr>
        <p:spPr>
          <a:xfrm>
            <a:off x="3136900" y="292100"/>
            <a:ext cx="6007100" cy="685800"/>
          </a:xfrm>
          <a:prstGeom prst="rect">
            <a:avLst/>
          </a:prstGeom>
          <a:noFill/>
        </p:spPr>
        <p:txBody>
          <a:bodyPr vert="horz" wrap="none" lIns="0" tIns="0" rIns="0" bIns="0" rtlCol="0">
            <a:spAutoFit/>
          </a:bodyPr>
          <a:lstStyle/>
          <a:p>
            <a:pPr>
              <a:lnSpc>
                <a:spcPts val="4140"/>
              </a:lnSpc>
            </a:pPr>
            <a:r>
              <a:rPr lang="en-CA" sz="3600">
                <a:solidFill>
                  <a:srgbClr val="FFFFFF"/>
                </a:solidFill>
                <a:latin typeface="Verdana"/>
                <a:cs typeface="Verdana"/>
              </a:rPr>
              <a:t>NEXT STEPS</a:t>
            </a:r>
          </a:p>
          <a:p>
            <a:pPr>
              <a:lnSpc>
                <a:spcPts val="4140"/>
              </a:lnSpc>
            </a:pPr>
            <a:endParaRPr lang="en-CA" sz="3600">
              <a:solidFill>
                <a:srgbClr val="000000"/>
              </a:solidFill>
            </a:endParaRPr>
          </a:p>
        </p:txBody>
      </p:sp>
      <p:sp>
        <p:nvSpPr>
          <p:cNvPr id="14" name="Rectangle 13"/>
          <p:cNvSpPr/>
          <p:nvPr/>
        </p:nvSpPr>
        <p:spPr>
          <a:xfrm>
            <a:off x="0" y="0"/>
            <a:ext cx="9144000" cy="148478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0" y="188640"/>
            <a:ext cx="9144000" cy="1077218"/>
          </a:xfrm>
          <a:prstGeom prst="rect">
            <a:avLst/>
          </a:prstGeom>
          <a:noFill/>
        </p:spPr>
        <p:txBody>
          <a:bodyPr wrap="square" rtlCol="0">
            <a:spAutoFit/>
          </a:bodyPr>
          <a:lstStyle/>
          <a:p>
            <a:pPr algn="ctr"/>
            <a:r>
              <a:rPr lang="en-US" sz="3200" cap="all" dirty="0">
                <a:solidFill>
                  <a:schemeClr val="bg1"/>
                </a:solidFill>
                <a:latin typeface="Verdana" panose="020B0604030504040204" pitchFamily="34" charset="0"/>
                <a:ea typeface="Verdana" panose="020B0604030504040204" pitchFamily="34" charset="0"/>
                <a:cs typeface="Verdana" panose="020B0604030504040204" pitchFamily="34" charset="0"/>
              </a:rPr>
              <a:t>what other SUPPORT exists</a:t>
            </a:r>
          </a:p>
          <a:p>
            <a:pPr algn="ctr"/>
            <a:r>
              <a:rPr lang="en-US" sz="3200" cap="all" dirty="0">
                <a:solidFill>
                  <a:schemeClr val="bg1"/>
                </a:solidFill>
                <a:latin typeface="Verdana" panose="020B0604030504040204" pitchFamily="34" charset="0"/>
                <a:ea typeface="Verdana" panose="020B0604030504040204" pitchFamily="34" charset="0"/>
                <a:cs typeface="Verdana" panose="020B0604030504040204" pitchFamily="34" charset="0"/>
              </a:rPr>
              <a:t>for updating standards?</a:t>
            </a:r>
          </a:p>
        </p:txBody>
      </p:sp>
      <p:sp>
        <p:nvSpPr>
          <p:cNvPr id="6" name="object 3"/>
          <p:cNvSpPr txBox="1"/>
          <p:nvPr/>
        </p:nvSpPr>
        <p:spPr>
          <a:xfrm>
            <a:off x="29662" y="1700808"/>
            <a:ext cx="9070796" cy="4761230"/>
          </a:xfrm>
          <a:prstGeom prst="rect">
            <a:avLst/>
          </a:prstGeom>
        </p:spPr>
        <p:txBody>
          <a:bodyPr vert="horz" wrap="square" lIns="0" tIns="0" rIns="0" bIns="0" rtlCol="0">
            <a:noAutofit/>
          </a:bodyPr>
          <a:lstStyle/>
          <a:p>
            <a:pPr marL="12065">
              <a:spcBef>
                <a:spcPts val="600"/>
              </a:spcBef>
              <a:tabLst>
                <a:tab pos="189230" algn="l"/>
              </a:tabLst>
            </a:pPr>
            <a:r>
              <a:rPr lang="en-US" sz="1600" spc="-50" dirty="0">
                <a:latin typeface="Verdana" panose="020B0604030504040204" pitchFamily="34" charset="0"/>
                <a:ea typeface="Verdana" panose="020B0604030504040204" pitchFamily="34" charset="0"/>
                <a:cs typeface="Verdana" panose="020B0604030504040204" pitchFamily="34" charset="0"/>
              </a:rPr>
              <a:t>In addition . . .</a:t>
            </a:r>
            <a:endParaRPr lang="en-US" sz="1600" i="1" spc="-50" dirty="0">
              <a:latin typeface="Verdana" panose="020B0604030504040204" pitchFamily="34" charset="0"/>
              <a:ea typeface="Verdana" panose="020B0604030504040204" pitchFamily="34" charset="0"/>
              <a:cs typeface="Verdana" panose="020B0604030504040204" pitchFamily="34" charset="0"/>
            </a:endParaRPr>
          </a:p>
          <a:p>
            <a:pPr marL="469265" indent="-457200">
              <a:buFont typeface="+mj-lt"/>
              <a:buAutoNum type="arabicPeriod"/>
              <a:tabLst>
                <a:tab pos="189230" algn="l"/>
              </a:tabLst>
            </a:pPr>
            <a:endParaRPr lang="en-US" sz="1200" dirty="0">
              <a:latin typeface="Verdana" panose="020B0604030504040204" pitchFamily="34" charset="0"/>
              <a:ea typeface="Verdana" panose="020B0604030504040204" pitchFamily="34" charset="0"/>
              <a:cs typeface="Verdana" panose="020B0604030504040204" pitchFamily="34" charset="0"/>
            </a:endParaRPr>
          </a:p>
          <a:p>
            <a:pPr marL="469265" indent="-457200">
              <a:buFont typeface="+mj-lt"/>
              <a:buAutoNum type="arabicPeriod"/>
              <a:tabLst>
                <a:tab pos="189230" algn="l"/>
              </a:tabLst>
            </a:pPr>
            <a:r>
              <a:rPr lang="en-US" sz="1600" dirty="0">
                <a:latin typeface="Verdana" panose="020B0604030504040204" pitchFamily="34" charset="0"/>
                <a:ea typeface="Verdana" panose="020B0604030504040204" pitchFamily="34" charset="0"/>
                <a:cs typeface="Verdana" panose="020B0604030504040204" pitchFamily="34" charset="0"/>
              </a:rPr>
              <a:t>NYS ESSA Plan refers to Advisory Team recommendations.</a:t>
            </a:r>
          </a:p>
          <a:p>
            <a:pPr marL="469265" indent="-457200">
              <a:buFont typeface="+mj-lt"/>
              <a:buAutoNum type="arabicPeriod"/>
              <a:tabLst>
                <a:tab pos="189230" algn="l"/>
              </a:tabLst>
            </a:pPr>
            <a:endParaRPr lang="en-US" sz="1200" dirty="0">
              <a:latin typeface="Verdana" panose="020B0604030504040204" pitchFamily="34" charset="0"/>
              <a:ea typeface="Verdana" panose="020B0604030504040204" pitchFamily="34" charset="0"/>
              <a:cs typeface="Verdana" panose="020B0604030504040204" pitchFamily="34" charset="0"/>
            </a:endParaRPr>
          </a:p>
          <a:p>
            <a:pPr marL="469265" indent="-457200">
              <a:buFont typeface="+mj-lt"/>
              <a:buAutoNum type="arabicPeriod" startAt="2"/>
              <a:tabLst>
                <a:tab pos="189230" algn="l"/>
              </a:tabLst>
            </a:pPr>
            <a:r>
              <a:rPr lang="en-US" sz="1600" dirty="0">
                <a:latin typeface="Verdana" panose="020B0604030504040204" pitchFamily="34" charset="0"/>
                <a:ea typeface="Verdana" panose="020B0604030504040204" pitchFamily="34" charset="0"/>
                <a:cs typeface="Verdana" panose="020B0604030504040204" pitchFamily="34" charset="0"/>
              </a:rPr>
              <a:t>In responses to an online survey, the Deans (of Ed Schools at IHEs that offer SBL program) offered their opinion on a proposed updating of the standards.</a:t>
            </a:r>
          </a:p>
          <a:p>
            <a:pPr marL="457200"/>
            <a:r>
              <a:rPr lang="en-US" sz="950" dirty="0">
                <a:latin typeface="Verdana" panose="020B0604030504040204" pitchFamily="34" charset="0"/>
                <a:ea typeface="Verdana" panose="020B0604030504040204" pitchFamily="34" charset="0"/>
                <a:cs typeface="Verdana" panose="020B0604030504040204" pitchFamily="34" charset="0"/>
              </a:rPr>
              <a:t>http://www.nysed.gov/common/nysed/files/graphs-of-results-of-may-2017-stakeholder-survey-on-recommendations-may-29-2017.pdf</a:t>
            </a:r>
          </a:p>
          <a:p>
            <a:pPr marL="12065">
              <a:tabLst>
                <a:tab pos="189230" algn="l"/>
              </a:tabLst>
            </a:pPr>
            <a:endParaRPr lang="en-US" sz="1200" dirty="0">
              <a:latin typeface="Verdana" panose="020B0604030504040204" pitchFamily="34" charset="0"/>
              <a:ea typeface="Verdana" panose="020B0604030504040204" pitchFamily="34" charset="0"/>
              <a:cs typeface="Verdana" panose="020B0604030504040204" pitchFamily="34" charset="0"/>
            </a:endParaRPr>
          </a:p>
          <a:p>
            <a:pPr marL="469265" indent="-457200">
              <a:buFont typeface="+mj-lt"/>
              <a:buAutoNum type="arabicPeriod" startAt="3"/>
              <a:tabLst>
                <a:tab pos="189230" algn="l"/>
              </a:tabLst>
            </a:pPr>
            <a:r>
              <a:rPr lang="en-US" sz="1600" dirty="0">
                <a:latin typeface="Verdana" panose="020B0604030504040204" pitchFamily="34" charset="0"/>
                <a:ea typeface="Verdana" panose="020B0604030504040204" pitchFamily="34" charset="0"/>
                <a:cs typeface="Verdana" panose="020B0604030504040204" pitchFamily="34" charset="0"/>
              </a:rPr>
              <a:t>Via online survey stakeholders expressed support for updating standards.</a:t>
            </a:r>
          </a:p>
          <a:p>
            <a:pPr marL="457200"/>
            <a:r>
              <a:rPr lang="en-US" sz="1000" dirty="0">
                <a:latin typeface="Verdana" panose="020B0604030504040204" pitchFamily="34" charset="0"/>
                <a:ea typeface="Verdana" panose="020B0604030504040204" pitchFamily="34" charset="0"/>
                <a:cs typeface="Verdana" panose="020B0604030504040204" pitchFamily="34" charset="0"/>
              </a:rPr>
              <a:t>http http://www.nysed.gov/common/nysed/files/results-survey-deans-april-2017.pdf</a:t>
            </a:r>
          </a:p>
          <a:p>
            <a:pPr marL="12065">
              <a:tabLst>
                <a:tab pos="189230" algn="l"/>
              </a:tabLst>
            </a:pPr>
            <a:endParaRPr lang="en-US" sz="1200" spc="-50" dirty="0">
              <a:latin typeface="Verdana" panose="020B0604030504040204" pitchFamily="34" charset="0"/>
              <a:ea typeface="Verdana" panose="020B0604030504040204" pitchFamily="34" charset="0"/>
              <a:cs typeface="Verdana" panose="020B0604030504040204" pitchFamily="34" charset="0"/>
            </a:endParaRPr>
          </a:p>
          <a:p>
            <a:pPr marL="469265" indent="-457200">
              <a:buFont typeface="+mj-lt"/>
              <a:buAutoNum type="arabicPeriod" startAt="4"/>
              <a:tabLst>
                <a:tab pos="189230" algn="l"/>
              </a:tabLst>
            </a:pPr>
            <a:r>
              <a:rPr lang="en-US" sz="1600" dirty="0">
                <a:latin typeface="Verdana" panose="020B0604030504040204" pitchFamily="34" charset="0"/>
                <a:ea typeface="Verdana" panose="020B0604030504040204" pitchFamily="34" charset="0"/>
                <a:cs typeface="Verdana" panose="020B0604030504040204" pitchFamily="34" charset="0"/>
              </a:rPr>
              <a:t>Six states revised leadership standards to align with </a:t>
            </a:r>
            <a:r>
              <a:rPr lang="en-US" sz="1600" i="1" dirty="0">
                <a:latin typeface="Verdana" panose="020B0604030504040204" pitchFamily="34" charset="0"/>
                <a:ea typeface="Verdana" panose="020B0604030504040204" pitchFamily="34" charset="0"/>
                <a:cs typeface="Verdana" panose="020B0604030504040204" pitchFamily="34" charset="0"/>
              </a:rPr>
              <a:t>PSELs</a:t>
            </a:r>
            <a:r>
              <a:rPr lang="en-US" sz="1600" dirty="0">
                <a:latin typeface="Verdana" panose="020B0604030504040204" pitchFamily="34" charset="0"/>
                <a:ea typeface="Verdana" panose="020B0604030504040204" pitchFamily="34" charset="0"/>
                <a:cs typeface="Verdana" panose="020B0604030504040204" pitchFamily="34" charset="0"/>
              </a:rPr>
              <a:t> and 13 states are working to revise leadership standards to align to </a:t>
            </a:r>
            <a:r>
              <a:rPr lang="en-US" sz="1600" i="1" dirty="0">
                <a:latin typeface="Verdana" panose="020B0604030504040204" pitchFamily="34" charset="0"/>
                <a:ea typeface="Verdana" panose="020B0604030504040204" pitchFamily="34" charset="0"/>
                <a:cs typeface="Verdana" panose="020B0604030504040204" pitchFamily="34" charset="0"/>
              </a:rPr>
              <a:t>PSELs</a:t>
            </a:r>
            <a:r>
              <a:rPr lang="en-US" sz="1600" dirty="0">
                <a:latin typeface="Verdana" panose="020B0604030504040204" pitchFamily="34" charset="0"/>
                <a:ea typeface="Verdana" panose="020B0604030504040204" pitchFamily="34" charset="0"/>
                <a:cs typeface="Verdana" panose="020B0604030504040204" pitchFamily="34" charset="0"/>
              </a:rPr>
              <a:t> (according to CCSSO)</a:t>
            </a:r>
          </a:p>
          <a:p>
            <a:pPr marL="457200"/>
            <a:r>
              <a:rPr lang="en-US" sz="1000" dirty="0">
                <a:latin typeface="Verdana" panose="020B0604030504040204" pitchFamily="34" charset="0"/>
                <a:ea typeface="Verdana" panose="020B0604030504040204" pitchFamily="34" charset="0"/>
                <a:cs typeface="Verdana" panose="020B0604030504040204" pitchFamily="34" charset="0"/>
              </a:rPr>
              <a:t>http://www.nysed.gov/common/nysed/files/principal-project-table-showing-state-progress-toward-revising-leadership-standards.pdf</a:t>
            </a:r>
          </a:p>
          <a:p>
            <a:pPr marL="469265" indent="-457200">
              <a:buFont typeface="+mj-lt"/>
              <a:buAutoNum type="arabicPeriod" startAt="6"/>
              <a:tabLst>
                <a:tab pos="189230" algn="l"/>
              </a:tabLst>
            </a:pPr>
            <a:endParaRPr lang="en-US" sz="1200" dirty="0">
              <a:latin typeface="Verdana" panose="020B0604030504040204" pitchFamily="34" charset="0"/>
              <a:ea typeface="Verdana" panose="020B0604030504040204" pitchFamily="34" charset="0"/>
              <a:cs typeface="Verdana" panose="020B0604030504040204" pitchFamily="34" charset="0"/>
            </a:endParaRPr>
          </a:p>
          <a:p>
            <a:pPr marL="469265" indent="-457200">
              <a:buFont typeface="+mj-lt"/>
              <a:buAutoNum type="arabicPeriod" startAt="5"/>
              <a:tabLst>
                <a:tab pos="189230" algn="l"/>
              </a:tabLst>
            </a:pPr>
            <a:r>
              <a:rPr lang="en-US" sz="1600" dirty="0">
                <a:latin typeface="Verdana" panose="020B0604030504040204" pitchFamily="34" charset="0"/>
                <a:ea typeface="Verdana" panose="020B0604030504040204" pitchFamily="34" charset="0"/>
                <a:cs typeface="Verdana" panose="020B0604030504040204" pitchFamily="34" charset="0"/>
              </a:rPr>
              <a:t>NYS completed two studies to gauge if the SBL exam is aligned to </a:t>
            </a:r>
            <a:r>
              <a:rPr lang="en-US" sz="1600" i="1" dirty="0">
                <a:latin typeface="Verdana" panose="020B0604030504040204" pitchFamily="34" charset="0"/>
                <a:ea typeface="Verdana" panose="020B0604030504040204" pitchFamily="34" charset="0"/>
                <a:cs typeface="Verdana" panose="020B0604030504040204" pitchFamily="34" charset="0"/>
              </a:rPr>
              <a:t>PSELs</a:t>
            </a:r>
            <a:r>
              <a:rPr lang="en-US" sz="1600" dirty="0">
                <a:latin typeface="Verdana" panose="020B0604030504040204" pitchFamily="34" charset="0"/>
                <a:ea typeface="Verdana" panose="020B0604030504040204" pitchFamily="34" charset="0"/>
                <a:cs typeface="Verdana" panose="020B0604030504040204" pitchFamily="34" charset="0"/>
              </a:rPr>
              <a:t>.</a:t>
            </a:r>
          </a:p>
          <a:p>
            <a:pPr marL="457200"/>
            <a:r>
              <a:rPr lang="en-US" sz="1000" dirty="0">
                <a:latin typeface="Verdana" panose="020B0604030504040204" pitchFamily="34" charset="0"/>
                <a:ea typeface="Verdana" panose="020B0604030504040204" pitchFamily="34" charset="0"/>
                <a:cs typeface="Verdana" panose="020B0604030504040204" pitchFamily="34" charset="0"/>
              </a:rPr>
              <a:t>http://www.nysed.gov/common/nysed/files/crosswalk-of-pesl-standards-and-indicators-produced-by-bank-street-professor-terry-orr-april-21-2017.pdf</a:t>
            </a:r>
          </a:p>
          <a:p>
            <a:pPr marL="457200"/>
            <a:r>
              <a:rPr lang="en-US" sz="1000" dirty="0">
                <a:latin typeface="Verdana" panose="020B0604030504040204" pitchFamily="34" charset="0"/>
                <a:ea typeface="Verdana" panose="020B0604030504040204" pitchFamily="34" charset="0"/>
                <a:cs typeface="Verdana" panose="020B0604030504040204" pitchFamily="34" charset="0"/>
              </a:rPr>
              <a:t>http://www.nysed.gov/common/nysed/files/sbl-alignment-study-conducted-by-nysed-staff-with-assistance-of-vendor-and-practitioners-may-19-2017.pdf</a:t>
            </a:r>
          </a:p>
          <a:p>
            <a:pPr marL="189230" indent="-177165">
              <a:lnSpc>
                <a:spcPct val="100000"/>
              </a:lnSpc>
              <a:buFont typeface="Arial"/>
              <a:buChar char="•"/>
              <a:tabLst>
                <a:tab pos="189230" algn="l"/>
              </a:tabLst>
            </a:pPr>
            <a:endParaRPr sz="1600" dirty="0">
              <a:latin typeface="Verdana" panose="020B0604030504040204" pitchFamily="34" charset="0"/>
              <a:ea typeface="Verdana" panose="020B0604030504040204" pitchFamily="34" charset="0"/>
              <a:cs typeface="Verdana" panose="020B0604030504040204" pitchFamily="34" charset="0"/>
            </a:endParaRPr>
          </a:p>
          <a:p>
            <a:pPr>
              <a:lnSpc>
                <a:spcPts val="650"/>
              </a:lnSpc>
              <a:spcBef>
                <a:spcPts val="27"/>
              </a:spcBef>
            </a:pPr>
            <a:endParaRPr sz="1600" dirty="0">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2"/>
          </p:nvPr>
        </p:nvSpPr>
        <p:spPr>
          <a:xfrm>
            <a:off x="7164288" y="6345061"/>
            <a:ext cx="1718733" cy="509823"/>
          </a:xfrm>
        </p:spPr>
        <p:txBody>
          <a:bodyPr/>
          <a:lstStyle/>
          <a:p>
            <a:fld id="{2C7DFF54-6BA4-4515-87CA-28703F844993}" type="slidenum">
              <a:rPr lang="en-CA" smtClean="0"/>
              <a:t>29</a:t>
            </a:fld>
            <a:endParaRPr lang="en-CA" dirty="0"/>
          </a:p>
        </p:txBody>
      </p:sp>
    </p:spTree>
    <p:extLst>
      <p:ext uri="{BB962C8B-B14F-4D97-AF65-F5344CB8AC3E}">
        <p14:creationId xmlns:p14="http://schemas.microsoft.com/office/powerpoint/2010/main" val="1685806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p:cNvSpPr txBox="1"/>
          <p:nvPr/>
        </p:nvSpPr>
        <p:spPr>
          <a:xfrm>
            <a:off x="2276211" y="323945"/>
            <a:ext cx="4591578" cy="1051570"/>
          </a:xfrm>
          <a:prstGeom prst="rect">
            <a:avLst/>
          </a:prstGeom>
          <a:noFill/>
        </p:spPr>
        <p:txBody>
          <a:bodyPr vert="horz" wrap="none" lIns="0" tIns="0" rIns="0" bIns="0" rtlCol="0">
            <a:spAutoFit/>
          </a:bodyPr>
          <a:lstStyle/>
          <a:p>
            <a:pPr>
              <a:lnSpc>
                <a:spcPts val="4140"/>
              </a:lnSpc>
            </a:pPr>
            <a:r>
              <a:rPr lang="en-CA" sz="3602" dirty="0">
                <a:solidFill>
                  <a:srgbClr val="FFFFFF"/>
                </a:solidFill>
                <a:latin typeface="Verdana"/>
                <a:cs typeface="Verdana"/>
              </a:rPr>
              <a:t>Recap: Deliverables</a:t>
            </a:r>
          </a:p>
          <a:p>
            <a:pPr>
              <a:lnSpc>
                <a:spcPts val="4140"/>
              </a:lnSpc>
            </a:pPr>
            <a:endParaRPr lang="en-CA" sz="3602" dirty="0">
              <a:solidFill>
                <a:srgbClr val="000000"/>
              </a:solidFill>
            </a:endParaRPr>
          </a:p>
        </p:txBody>
      </p:sp>
      <p:sp>
        <p:nvSpPr>
          <p:cNvPr id="14" name="Rectangle 13"/>
          <p:cNvSpPr/>
          <p:nvPr/>
        </p:nvSpPr>
        <p:spPr>
          <a:xfrm>
            <a:off x="0" y="-4047"/>
            <a:ext cx="9144000" cy="148478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35496" y="395953"/>
            <a:ext cx="9108504" cy="584775"/>
          </a:xfrm>
          <a:prstGeom prst="rect">
            <a:avLst/>
          </a:prstGeom>
          <a:noFill/>
        </p:spPr>
        <p:txBody>
          <a:bodyPr wrap="square" rtlCol="0">
            <a:spAutoFit/>
          </a:bodyPr>
          <a:lstStyle/>
          <a:p>
            <a:pPr algn="ctr"/>
            <a: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AKNOWLEDGEMENTS</a:t>
            </a:r>
          </a:p>
        </p:txBody>
      </p:sp>
      <p:sp>
        <p:nvSpPr>
          <p:cNvPr id="6" name="object 3"/>
          <p:cNvSpPr txBox="1"/>
          <p:nvPr/>
        </p:nvSpPr>
        <p:spPr>
          <a:xfrm>
            <a:off x="110006" y="1788538"/>
            <a:ext cx="8979564" cy="4160742"/>
          </a:xfrm>
          <a:prstGeom prst="rect">
            <a:avLst/>
          </a:prstGeom>
        </p:spPr>
        <p:txBody>
          <a:bodyPr vert="horz" wrap="square" lIns="0" tIns="0" rIns="0" bIns="0" rtlCol="0">
            <a:noAutofit/>
          </a:bodyPr>
          <a:lstStyle/>
          <a:p>
            <a:pPr marL="12700">
              <a:spcBef>
                <a:spcPts val="400"/>
              </a:spcBef>
            </a:pPr>
            <a:r>
              <a:rPr lang="en-US" sz="1700" spc="-15" dirty="0">
                <a:latin typeface="Verdana" panose="020B0604030504040204" pitchFamily="34" charset="0"/>
                <a:ea typeface="Verdana" panose="020B0604030504040204" pitchFamily="34" charset="0"/>
                <a:cs typeface="Verdana" panose="020B0604030504040204" pitchFamily="34" charset="0"/>
              </a:rPr>
              <a:t>This work </a:t>
            </a:r>
            <a:r>
              <a:rPr lang="en-US" sz="1700" dirty="0">
                <a:latin typeface="Verdana" panose="020B0604030504040204" pitchFamily="34" charset="0"/>
                <a:ea typeface="Verdana" panose="020B0604030504040204" pitchFamily="34" charset="0"/>
                <a:cs typeface="Verdana" panose="020B0604030504040204" pitchFamily="34" charset="0"/>
              </a:rPr>
              <a:t>is funded through the University of the State of New York Regents Research Fund by a pair of grants to the Fund from the Wallace Foundation</a:t>
            </a:r>
            <a:r>
              <a:rPr lang="en-US" sz="1700" spc="-15" dirty="0">
                <a:latin typeface="Verdana" panose="020B0604030504040204" pitchFamily="34" charset="0"/>
                <a:ea typeface="Verdana" panose="020B0604030504040204" pitchFamily="34" charset="0"/>
                <a:cs typeface="Verdana" panose="020B0604030504040204" pitchFamily="34" charset="0"/>
              </a:rPr>
              <a:t>.</a:t>
            </a:r>
          </a:p>
          <a:p>
            <a:pPr marL="12700">
              <a:spcBef>
                <a:spcPts val="400"/>
              </a:spcBef>
            </a:pPr>
            <a:endParaRPr lang="en-US" sz="1400" spc="-15" dirty="0">
              <a:latin typeface="Verdana" panose="020B0604030504040204" pitchFamily="34" charset="0"/>
              <a:ea typeface="Verdana" panose="020B0604030504040204" pitchFamily="34" charset="0"/>
              <a:cs typeface="Verdana" panose="020B0604030504040204" pitchFamily="34" charset="0"/>
            </a:endParaRPr>
          </a:p>
          <a:p>
            <a:pPr>
              <a:spcBef>
                <a:spcPts val="400"/>
              </a:spcBef>
            </a:pPr>
            <a:r>
              <a:rPr lang="en-US" sz="1700" dirty="0">
                <a:latin typeface="Verdana" panose="020B0604030504040204" pitchFamily="34" charset="0"/>
                <a:ea typeface="Verdana" panose="020B0604030504040204" pitchFamily="34" charset="0"/>
                <a:cs typeface="Verdana" panose="020B0604030504040204" pitchFamily="34" charset="0"/>
              </a:rPr>
              <a:t>Contributing as Advisory Team members were individuals with national expertise</a:t>
            </a:r>
          </a:p>
          <a:p>
            <a:pPr marL="285750" indent="-285750">
              <a:spcBef>
                <a:spcPts val="400"/>
              </a:spcBef>
              <a:buFontTx/>
              <a:buChar char="-"/>
            </a:pPr>
            <a:r>
              <a:rPr lang="en-US" sz="1700" dirty="0">
                <a:latin typeface="Verdana" panose="020B0604030504040204" pitchFamily="34" charset="0"/>
                <a:ea typeface="Verdana" panose="020B0604030504040204" pitchFamily="34" charset="0"/>
                <a:cs typeface="Verdana" panose="020B0604030504040204" pitchFamily="34" charset="0"/>
              </a:rPr>
              <a:t>Michelle Young</a:t>
            </a:r>
          </a:p>
          <a:p>
            <a:pPr>
              <a:spcBef>
                <a:spcPts val="400"/>
              </a:spcBef>
              <a:tabLst>
                <a:tab pos="282575" algn="l"/>
              </a:tabLst>
            </a:pPr>
            <a:r>
              <a:rPr lang="en-US" sz="1700" dirty="0">
                <a:latin typeface="Verdana" panose="020B0604030504040204" pitchFamily="34" charset="0"/>
                <a:ea typeface="Verdana" panose="020B0604030504040204" pitchFamily="34" charset="0"/>
                <a:cs typeface="Verdana" panose="020B0604030504040204" pitchFamily="34" charset="0"/>
              </a:rPr>
              <a:t>	Executive Director, </a:t>
            </a:r>
            <a:r>
              <a:rPr lang="en-US" sz="1700" i="1" dirty="0">
                <a:latin typeface="Verdana" panose="020B0604030504040204" pitchFamily="34" charset="0"/>
                <a:ea typeface="Verdana" panose="020B0604030504040204" pitchFamily="34" charset="0"/>
                <a:cs typeface="Verdana" panose="020B0604030504040204" pitchFamily="34" charset="0"/>
              </a:rPr>
              <a:t>University Council for Educational Administration </a:t>
            </a:r>
            <a:endParaRPr lang="en-US" sz="1700" dirty="0">
              <a:latin typeface="Verdana" panose="020B0604030504040204" pitchFamily="34" charset="0"/>
              <a:ea typeface="Verdana" panose="020B0604030504040204" pitchFamily="34" charset="0"/>
              <a:cs typeface="Verdana" panose="020B0604030504040204" pitchFamily="34" charset="0"/>
            </a:endParaRPr>
          </a:p>
          <a:p>
            <a:pPr>
              <a:spcBef>
                <a:spcPts val="400"/>
              </a:spcBef>
              <a:tabLst>
                <a:tab pos="282575" algn="l"/>
              </a:tabLst>
            </a:pPr>
            <a:r>
              <a:rPr lang="en-US" sz="1700" dirty="0">
                <a:latin typeface="Verdana" panose="020B0604030504040204" pitchFamily="34" charset="0"/>
                <a:ea typeface="Verdana" panose="020B0604030504040204" pitchFamily="34" charset="0"/>
                <a:cs typeface="Verdana" panose="020B0604030504040204" pitchFamily="34" charset="0"/>
              </a:rPr>
              <a:t>	Chair, Educational Leadership Constituent Council (</a:t>
            </a:r>
            <a:r>
              <a:rPr lang="en-US" sz="1700" i="1" dirty="0">
                <a:latin typeface="Verdana" panose="020B0604030504040204" pitchFamily="34" charset="0"/>
                <a:ea typeface="Verdana" panose="020B0604030504040204" pitchFamily="34" charset="0"/>
                <a:cs typeface="Verdana" panose="020B0604030504040204" pitchFamily="34" charset="0"/>
              </a:rPr>
              <a:t>ELLC</a:t>
            </a:r>
            <a:r>
              <a:rPr lang="en-US" sz="1700" dirty="0">
                <a:latin typeface="Verdana" panose="020B0604030504040204" pitchFamily="34" charset="0"/>
                <a:ea typeface="Verdana" panose="020B0604030504040204" pitchFamily="34" charset="0"/>
                <a:cs typeface="Verdana" panose="020B0604030504040204" pitchFamily="34" charset="0"/>
              </a:rPr>
              <a:t>) </a:t>
            </a:r>
          </a:p>
          <a:p>
            <a:pPr>
              <a:spcBef>
                <a:spcPts val="400"/>
              </a:spcBef>
              <a:tabLst>
                <a:tab pos="282575" algn="l"/>
              </a:tabLst>
            </a:pPr>
            <a:r>
              <a:rPr lang="en-US" sz="1700" dirty="0">
                <a:latin typeface="Verdana" panose="020B0604030504040204" pitchFamily="34" charset="0"/>
                <a:ea typeface="Verdana" panose="020B0604030504040204" pitchFamily="34" charset="0"/>
                <a:cs typeface="Verdana" panose="020B0604030504040204" pitchFamily="34" charset="0"/>
              </a:rPr>
              <a:t>	Chair, National Educational Leadership Program standards team (</a:t>
            </a:r>
            <a:r>
              <a:rPr lang="en-US" sz="1700" i="1" dirty="0">
                <a:latin typeface="Verdana" panose="020B0604030504040204" pitchFamily="34" charset="0"/>
                <a:ea typeface="Verdana" panose="020B0604030504040204" pitchFamily="34" charset="0"/>
                <a:cs typeface="Verdana" panose="020B0604030504040204" pitchFamily="34" charset="0"/>
              </a:rPr>
              <a:t>NELP</a:t>
            </a:r>
            <a:r>
              <a:rPr lang="en-US" sz="1700" dirty="0">
                <a:latin typeface="Verdana" panose="020B0604030504040204" pitchFamily="34" charset="0"/>
                <a:ea typeface="Verdana" panose="020B0604030504040204" pitchFamily="34" charset="0"/>
                <a:cs typeface="Verdana" panose="020B0604030504040204" pitchFamily="34" charset="0"/>
              </a:rPr>
              <a:t>)</a:t>
            </a:r>
          </a:p>
          <a:p>
            <a:pPr>
              <a:spcBef>
                <a:spcPts val="400"/>
              </a:spcBef>
              <a:tabLst>
                <a:tab pos="282575" algn="l"/>
              </a:tabLst>
            </a:pPr>
            <a:endParaRPr sz="1400" dirty="0">
              <a:latin typeface="Verdana" panose="020B0604030504040204" pitchFamily="34" charset="0"/>
              <a:ea typeface="Verdana" panose="020B0604030504040204" pitchFamily="34" charset="0"/>
              <a:cs typeface="Verdana" panose="020B0604030504040204" pitchFamily="34" charset="0"/>
            </a:endParaRPr>
          </a:p>
          <a:p>
            <a:pPr marL="285750" indent="-285750">
              <a:spcBef>
                <a:spcPts val="200"/>
              </a:spcBef>
              <a:buFontTx/>
              <a:buChar char="-"/>
            </a:pPr>
            <a:r>
              <a:rPr lang="en-US" sz="1700" dirty="0">
                <a:latin typeface="Verdana" panose="020B0604030504040204" pitchFamily="34" charset="0"/>
                <a:ea typeface="Verdana" panose="020B0604030504040204" pitchFamily="34" charset="0"/>
                <a:cs typeface="Verdana" panose="020B0604030504040204" pitchFamily="34" charset="0"/>
              </a:rPr>
              <a:t>Erika Hunt</a:t>
            </a:r>
          </a:p>
          <a:p>
            <a:pPr>
              <a:spcBef>
                <a:spcPts val="200"/>
              </a:spcBef>
              <a:tabLst>
                <a:tab pos="282575" algn="l"/>
              </a:tabLst>
            </a:pPr>
            <a:r>
              <a:rPr lang="en-US" sz="1700" dirty="0">
                <a:latin typeface="Verdana" panose="020B0604030504040204" pitchFamily="34" charset="0"/>
                <a:ea typeface="Verdana" panose="020B0604030504040204" pitchFamily="34" charset="0"/>
                <a:cs typeface="Verdana" panose="020B0604030504040204" pitchFamily="34" charset="0"/>
              </a:rPr>
              <a:t>	Senior Policy Analyst and Researcher </a:t>
            </a:r>
          </a:p>
          <a:p>
            <a:pPr>
              <a:spcBef>
                <a:spcPts val="200"/>
              </a:spcBef>
              <a:tabLst>
                <a:tab pos="282575" algn="l"/>
              </a:tabLst>
            </a:pPr>
            <a:r>
              <a:rPr lang="en-US" sz="1700" dirty="0">
                <a:latin typeface="Verdana" panose="020B0604030504040204" pitchFamily="34" charset="0"/>
                <a:ea typeface="Verdana" panose="020B0604030504040204" pitchFamily="34" charset="0"/>
                <a:cs typeface="Verdana" panose="020B0604030504040204" pitchFamily="34" charset="0"/>
              </a:rPr>
              <a:t>	Center for the Study of Education Policy</a:t>
            </a:r>
          </a:p>
          <a:p>
            <a:pPr>
              <a:spcBef>
                <a:spcPts val="200"/>
              </a:spcBef>
              <a:tabLst>
                <a:tab pos="282575" algn="l"/>
              </a:tabLst>
            </a:pPr>
            <a:r>
              <a:rPr lang="en-US" sz="1700" dirty="0">
                <a:latin typeface="Verdana" panose="020B0604030504040204" pitchFamily="34" charset="0"/>
                <a:ea typeface="Verdana" panose="020B0604030504040204" pitchFamily="34" charset="0"/>
                <a:cs typeface="Verdana" panose="020B0604030504040204" pitchFamily="34" charset="0"/>
              </a:rPr>
              <a:t>	Illinois State University</a:t>
            </a:r>
          </a:p>
          <a:p>
            <a:pPr marL="12700">
              <a:spcBef>
                <a:spcPts val="400"/>
              </a:spcBef>
            </a:pPr>
            <a:endParaRPr lang="en-US" sz="1400" spc="-15" dirty="0">
              <a:latin typeface="Verdana" panose="020B0604030504040204" pitchFamily="34" charset="0"/>
              <a:ea typeface="Verdana" panose="020B0604030504040204" pitchFamily="34" charset="0"/>
              <a:cs typeface="Verdana" panose="020B0604030504040204" pitchFamily="34" charset="0"/>
            </a:endParaRPr>
          </a:p>
          <a:p>
            <a:pPr marL="290513" indent="-290513">
              <a:spcBef>
                <a:spcPts val="400"/>
              </a:spcBef>
            </a:pPr>
            <a:r>
              <a:rPr lang="en-US" sz="1700" dirty="0">
                <a:latin typeface="Verdana" panose="020B0604030504040204" pitchFamily="34" charset="0"/>
                <a:ea typeface="Verdana" panose="020B0604030504040204" pitchFamily="34" charset="0"/>
                <a:cs typeface="Verdana" panose="020B0604030504040204" pitchFamily="34" charset="0"/>
              </a:rPr>
              <a:t>- 	Thanks go to Terry Orr for her help in keeping us mindful of what matters most</a:t>
            </a:r>
          </a:p>
          <a:p>
            <a:pPr>
              <a:spcBef>
                <a:spcPts val="400"/>
              </a:spcBef>
              <a:tabLst>
                <a:tab pos="282575" algn="l"/>
              </a:tabLst>
            </a:pPr>
            <a:r>
              <a:rPr lang="en-US" sz="1700" dirty="0">
                <a:latin typeface="Verdana" panose="020B0604030504040204" pitchFamily="34" charset="0"/>
                <a:ea typeface="Verdana" panose="020B0604030504040204" pitchFamily="34" charset="0"/>
                <a:cs typeface="Verdana" panose="020B0604030504040204" pitchFamily="34" charset="0"/>
              </a:rPr>
              <a:t>	Assoc. Professor of Educational Leadership, Administration and Policy, Fordham</a:t>
            </a:r>
          </a:p>
          <a:p>
            <a:pPr>
              <a:spcBef>
                <a:spcPts val="400"/>
              </a:spcBef>
              <a:tabLst>
                <a:tab pos="282575" algn="l"/>
              </a:tabLst>
            </a:pPr>
            <a:r>
              <a:rPr lang="en-US" sz="1700" dirty="0">
                <a:latin typeface="Verdana" panose="020B0604030504040204" pitchFamily="34" charset="0"/>
                <a:ea typeface="Verdana" panose="020B0604030504040204" pitchFamily="34" charset="0"/>
                <a:cs typeface="Verdana" panose="020B0604030504040204" pitchFamily="34" charset="0"/>
              </a:rPr>
              <a:t>	Exec. Committee, </a:t>
            </a:r>
            <a:r>
              <a:rPr lang="en-US" sz="1700" i="1" dirty="0">
                <a:latin typeface="Verdana" panose="020B0604030504040204" pitchFamily="34" charset="0"/>
                <a:ea typeface="Verdana" panose="020B0604030504040204" pitchFamily="34" charset="0"/>
                <a:cs typeface="Verdana" panose="020B0604030504040204" pitchFamily="34" charset="0"/>
              </a:rPr>
              <a:t>Metropolitan Council for Educational Program Administration</a:t>
            </a:r>
          </a:p>
          <a:p>
            <a:pPr>
              <a:spcBef>
                <a:spcPts val="200"/>
              </a:spcBef>
              <a:tabLst>
                <a:tab pos="282575" algn="l"/>
              </a:tabLst>
            </a:pPr>
            <a:endParaRPr lang="en-US" sz="1700"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a:xfrm>
            <a:off x="7164288" y="6258757"/>
            <a:ext cx="1718733" cy="509823"/>
          </a:xfrm>
        </p:spPr>
        <p:txBody>
          <a:bodyPr/>
          <a:lstStyle/>
          <a:p>
            <a:fld id="{2C7DFF54-6BA4-4515-87CA-28703F844993}" type="slidenum">
              <a:rPr lang="en-CA" smtClean="0"/>
              <a:t>3</a:t>
            </a:fld>
            <a:endParaRPr lang="en-CA" dirty="0"/>
          </a:p>
        </p:txBody>
      </p:sp>
    </p:spTree>
    <p:extLst>
      <p:ext uri="{BB962C8B-B14F-4D97-AF65-F5344CB8AC3E}">
        <p14:creationId xmlns:p14="http://schemas.microsoft.com/office/powerpoint/2010/main" val="19512283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p:cNvSpPr txBox="1"/>
          <p:nvPr/>
        </p:nvSpPr>
        <p:spPr>
          <a:xfrm>
            <a:off x="3136900" y="292100"/>
            <a:ext cx="6007100" cy="685800"/>
          </a:xfrm>
          <a:prstGeom prst="rect">
            <a:avLst/>
          </a:prstGeom>
          <a:noFill/>
        </p:spPr>
        <p:txBody>
          <a:bodyPr vert="horz" wrap="none" lIns="0" tIns="0" rIns="0" bIns="0" rtlCol="0">
            <a:spAutoFit/>
          </a:bodyPr>
          <a:lstStyle/>
          <a:p>
            <a:pPr>
              <a:lnSpc>
                <a:spcPts val="4140"/>
              </a:lnSpc>
            </a:pPr>
            <a:r>
              <a:rPr lang="en-CA" sz="3600">
                <a:solidFill>
                  <a:srgbClr val="FFFFFF"/>
                </a:solidFill>
                <a:latin typeface="Verdana"/>
                <a:cs typeface="Verdana"/>
              </a:rPr>
              <a:t>NEXT STEPS</a:t>
            </a:r>
          </a:p>
          <a:p>
            <a:pPr>
              <a:lnSpc>
                <a:spcPts val="4140"/>
              </a:lnSpc>
            </a:pPr>
            <a:endParaRPr lang="en-CA" sz="3600">
              <a:solidFill>
                <a:srgbClr val="000000"/>
              </a:solidFill>
            </a:endParaRPr>
          </a:p>
        </p:txBody>
      </p:sp>
      <p:sp>
        <p:nvSpPr>
          <p:cNvPr id="14" name="Rectangle 13"/>
          <p:cNvSpPr/>
          <p:nvPr/>
        </p:nvSpPr>
        <p:spPr>
          <a:xfrm>
            <a:off x="0" y="0"/>
            <a:ext cx="9144000" cy="148478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4898" y="409239"/>
            <a:ext cx="9144000" cy="538609"/>
          </a:xfrm>
          <a:prstGeom prst="rect">
            <a:avLst/>
          </a:prstGeom>
          <a:noFill/>
        </p:spPr>
        <p:txBody>
          <a:bodyPr wrap="square" rtlCol="0">
            <a:spAutoFit/>
          </a:bodyPr>
          <a:lstStyle/>
          <a:p>
            <a:pPr algn="ctr"/>
            <a:r>
              <a:rPr lang="en-US" sz="2900" cap="all" dirty="0">
                <a:solidFill>
                  <a:schemeClr val="bg1"/>
                </a:solidFill>
                <a:latin typeface="Verdana" panose="020B0604030504040204" pitchFamily="34" charset="0"/>
                <a:ea typeface="Verdana" panose="020B0604030504040204" pitchFamily="34" charset="0"/>
                <a:cs typeface="Verdana" panose="020B0604030504040204" pitchFamily="34" charset="0"/>
              </a:rPr>
              <a:t>Dates &amp; locations of 11-stop outreach</a:t>
            </a:r>
            <a:endParaRPr lang="en-US" sz="2900" i="1" cap="all"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2"/>
          </p:nvPr>
        </p:nvSpPr>
        <p:spPr>
          <a:xfrm>
            <a:off x="7164288" y="6345061"/>
            <a:ext cx="1718733" cy="509823"/>
          </a:xfrm>
        </p:spPr>
        <p:txBody>
          <a:bodyPr/>
          <a:lstStyle/>
          <a:p>
            <a:fld id="{2C7DFF54-6BA4-4515-87CA-28703F844993}" type="slidenum">
              <a:rPr lang="en-CA" smtClean="0"/>
              <a:t>30</a:t>
            </a:fld>
            <a:endParaRPr lang="en-CA" dirty="0"/>
          </a:p>
        </p:txBody>
      </p:sp>
      <p:sp>
        <p:nvSpPr>
          <p:cNvPr id="7" name="object 3"/>
          <p:cNvSpPr txBox="1"/>
          <p:nvPr/>
        </p:nvSpPr>
        <p:spPr>
          <a:xfrm>
            <a:off x="107504" y="1700808"/>
            <a:ext cx="8964488" cy="4185166"/>
          </a:xfrm>
          <a:prstGeom prst="rect">
            <a:avLst/>
          </a:prstGeom>
        </p:spPr>
        <p:txBody>
          <a:bodyPr vert="horz" wrap="square" lIns="0" tIns="0" rIns="0" bIns="0" rtlCol="0">
            <a:noAutofit/>
          </a:bodyPr>
          <a:lstStyle/>
          <a:p>
            <a:pPr marL="469265" indent="-457200">
              <a:buFont typeface="+mj-lt"/>
              <a:buAutoNum type="arabicPeriod"/>
              <a:tabLst>
                <a:tab pos="188913" algn="l"/>
                <a:tab pos="2176463" algn="l"/>
                <a:tab pos="3375025" algn="l"/>
              </a:tabLst>
            </a:pPr>
            <a:r>
              <a:rPr lang="en-US" sz="1700" dirty="0">
                <a:latin typeface="Verdana" panose="020B0604030504040204" pitchFamily="34" charset="0"/>
                <a:ea typeface="Verdana" panose="020B0604030504040204" pitchFamily="34" charset="0"/>
                <a:cs typeface="Verdana" panose="020B0604030504040204" pitchFamily="34" charset="0"/>
              </a:rPr>
              <a:t>Albany	Sept. 26	</a:t>
            </a:r>
            <a:r>
              <a:rPr lang="en-US" sz="1700" i="1" dirty="0">
                <a:latin typeface="Verdana" panose="020B0604030504040204" pitchFamily="34" charset="0"/>
                <a:ea typeface="Verdana" panose="020B0604030504040204" pitchFamily="34" charset="0"/>
                <a:cs typeface="Verdana" panose="020B0604030504040204" pitchFamily="34" charset="0"/>
              </a:rPr>
              <a:t>Professional Standards and Practices Board </a:t>
            </a:r>
          </a:p>
          <a:p>
            <a:pPr marL="469265" indent="-457200">
              <a:buFont typeface="+mj-lt"/>
              <a:buAutoNum type="arabicPeriod"/>
              <a:tabLst>
                <a:tab pos="188913" algn="l"/>
                <a:tab pos="2176463" algn="l"/>
                <a:tab pos="3375025" algn="l"/>
              </a:tabLst>
            </a:pPr>
            <a:endParaRPr lang="en-US" sz="1000" dirty="0">
              <a:latin typeface="Verdana" panose="020B0604030504040204" pitchFamily="34" charset="0"/>
              <a:ea typeface="Verdana" panose="020B0604030504040204" pitchFamily="34" charset="0"/>
              <a:cs typeface="Verdana" panose="020B0604030504040204" pitchFamily="34" charset="0"/>
            </a:endParaRPr>
          </a:p>
          <a:p>
            <a:pPr marL="469265" indent="-457200">
              <a:buFont typeface="+mj-lt"/>
              <a:buAutoNum type="arabicPeriod"/>
              <a:tabLst>
                <a:tab pos="188913" algn="l"/>
                <a:tab pos="2176463" algn="l"/>
                <a:tab pos="3375025" algn="l"/>
              </a:tabLst>
            </a:pPr>
            <a:r>
              <a:rPr lang="en-US" sz="1700" dirty="0">
                <a:latin typeface="Verdana" panose="020B0604030504040204" pitchFamily="34" charset="0"/>
                <a:ea typeface="Verdana" panose="020B0604030504040204" pitchFamily="34" charset="0"/>
                <a:cs typeface="Verdana" panose="020B0604030504040204" pitchFamily="34" charset="0"/>
              </a:rPr>
              <a:t>Manhattan	Oct. 10	City College faculty, </a:t>
            </a:r>
            <a:r>
              <a:rPr lang="en-US" sz="1700" i="1" dirty="0">
                <a:latin typeface="Verdana" panose="020B0604030504040204" pitchFamily="34" charset="0"/>
                <a:ea typeface="Verdana" panose="020B0604030504040204" pitchFamily="34" charset="0"/>
                <a:cs typeface="Verdana" panose="020B0604030504040204" pitchFamily="34" charset="0"/>
              </a:rPr>
              <a:t>NYSFSA</a:t>
            </a:r>
            <a:r>
              <a:rPr lang="en-US" sz="1700" dirty="0">
                <a:latin typeface="Verdana" panose="020B0604030504040204" pitchFamily="34" charset="0"/>
                <a:ea typeface="Verdana" panose="020B0604030504040204" pitchFamily="34" charset="0"/>
                <a:cs typeface="Verdana" panose="020B0604030504040204" pitchFamily="34" charset="0"/>
              </a:rPr>
              <a:t> reps, </a:t>
            </a:r>
            <a:r>
              <a:rPr lang="en-US" sz="1700" i="1" dirty="0">
                <a:latin typeface="Verdana" panose="020B0604030504040204" pitchFamily="34" charset="0"/>
                <a:ea typeface="Verdana" panose="020B0604030504040204" pitchFamily="34" charset="0"/>
                <a:cs typeface="Verdana" panose="020B0604030504040204" pitchFamily="34" charset="0"/>
              </a:rPr>
              <a:t>CSA</a:t>
            </a:r>
            <a:r>
              <a:rPr lang="en-US" sz="1700" dirty="0">
                <a:latin typeface="Verdana" panose="020B0604030504040204" pitchFamily="34" charset="0"/>
                <a:ea typeface="Verdana" panose="020B0604030504040204" pitchFamily="34" charset="0"/>
                <a:cs typeface="Verdana" panose="020B0604030504040204" pitchFamily="34" charset="0"/>
              </a:rPr>
              <a:t> rep</a:t>
            </a:r>
          </a:p>
          <a:p>
            <a:pPr marL="12065">
              <a:tabLst>
                <a:tab pos="188913" algn="l"/>
                <a:tab pos="2176463" algn="l"/>
                <a:tab pos="3375025" algn="l"/>
              </a:tabLst>
            </a:pPr>
            <a:endParaRPr lang="en-US" sz="1000" spc="-50" dirty="0">
              <a:latin typeface="Verdana" panose="020B0604030504040204" pitchFamily="34" charset="0"/>
              <a:ea typeface="Verdana" panose="020B0604030504040204" pitchFamily="34" charset="0"/>
              <a:cs typeface="Verdana" panose="020B0604030504040204" pitchFamily="34" charset="0"/>
            </a:endParaRPr>
          </a:p>
          <a:p>
            <a:pPr marL="469265" indent="-457200">
              <a:buFont typeface="+mj-lt"/>
              <a:buAutoNum type="arabicPeriod" startAt="3"/>
              <a:tabLst>
                <a:tab pos="188913" algn="l"/>
                <a:tab pos="2176463" algn="l"/>
                <a:tab pos="3375025" algn="l"/>
              </a:tabLst>
            </a:pPr>
            <a:r>
              <a:rPr lang="en-US" sz="1700" dirty="0">
                <a:latin typeface="Verdana" panose="020B0604030504040204" pitchFamily="34" charset="0"/>
                <a:ea typeface="Verdana" panose="020B0604030504040204" pitchFamily="34" charset="0"/>
                <a:cs typeface="Verdana" panose="020B0604030504040204" pitchFamily="34" charset="0"/>
              </a:rPr>
              <a:t>Manhattan	Oct. 19	</a:t>
            </a:r>
            <a:r>
              <a:rPr lang="en-US" sz="1700" i="1" dirty="0">
                <a:latin typeface="Verdana" panose="020B0604030504040204" pitchFamily="34" charset="0"/>
                <a:ea typeface="Verdana" panose="020B0604030504040204" pitchFamily="34" charset="0"/>
                <a:cs typeface="Verdana" panose="020B0604030504040204" pitchFamily="34" charset="0"/>
              </a:rPr>
              <a:t>Metropolitan Council, Educational Admin Programs</a:t>
            </a:r>
          </a:p>
          <a:p>
            <a:pPr marL="12065">
              <a:tabLst>
                <a:tab pos="188913" algn="l"/>
                <a:tab pos="2176463" algn="l"/>
                <a:tab pos="3375025" algn="l"/>
              </a:tabLst>
            </a:pPr>
            <a:endParaRPr lang="en-US" sz="1000" dirty="0">
              <a:latin typeface="Verdana" panose="020B0604030504040204" pitchFamily="34" charset="0"/>
              <a:ea typeface="Verdana" panose="020B0604030504040204" pitchFamily="34" charset="0"/>
              <a:cs typeface="Verdana" panose="020B0604030504040204" pitchFamily="34" charset="0"/>
            </a:endParaRPr>
          </a:p>
          <a:p>
            <a:pPr marL="469265" indent="-457200">
              <a:buFont typeface="+mj-lt"/>
              <a:buAutoNum type="arabicPeriod" startAt="4"/>
              <a:tabLst>
                <a:tab pos="188913" algn="l"/>
                <a:tab pos="2176463" algn="l"/>
                <a:tab pos="3375025" algn="l"/>
              </a:tabLst>
            </a:pPr>
            <a:r>
              <a:rPr lang="en-US" sz="1700" dirty="0">
                <a:latin typeface="Verdana" panose="020B0604030504040204" pitchFamily="34" charset="0"/>
                <a:ea typeface="Verdana" panose="020B0604030504040204" pitchFamily="34" charset="0"/>
                <a:cs typeface="Verdana" panose="020B0604030504040204" pitchFamily="34" charset="0"/>
              </a:rPr>
              <a:t>Rochester	Oct. 23	Hillside Center staff, principals, Mayor’s office rep</a:t>
            </a:r>
          </a:p>
          <a:p>
            <a:pPr marL="469265" indent="-457200">
              <a:buFont typeface="+mj-lt"/>
              <a:buAutoNum type="arabicPeriod" startAt="4"/>
              <a:tabLst>
                <a:tab pos="188913" algn="l"/>
                <a:tab pos="2176463" algn="l"/>
                <a:tab pos="3375025" algn="l"/>
              </a:tabLst>
            </a:pPr>
            <a:endParaRPr lang="en-US" sz="1000" dirty="0">
              <a:latin typeface="Verdana" panose="020B0604030504040204" pitchFamily="34" charset="0"/>
              <a:ea typeface="Verdana" panose="020B0604030504040204" pitchFamily="34" charset="0"/>
              <a:cs typeface="Verdana" panose="020B0604030504040204" pitchFamily="34" charset="0"/>
            </a:endParaRPr>
          </a:p>
          <a:p>
            <a:pPr marL="469265" indent="-457200">
              <a:buFont typeface="+mj-lt"/>
              <a:buAutoNum type="arabicPeriod" startAt="4"/>
              <a:tabLst>
                <a:tab pos="188913" algn="l"/>
                <a:tab pos="2176463" algn="l"/>
                <a:tab pos="3375025" algn="l"/>
              </a:tabLst>
            </a:pPr>
            <a:r>
              <a:rPr lang="en-US" sz="1700" dirty="0">
                <a:latin typeface="Verdana" panose="020B0604030504040204" pitchFamily="34" charset="0"/>
                <a:ea typeface="Verdana" panose="020B0604030504040204" pitchFamily="34" charset="0"/>
                <a:cs typeface="Verdana" panose="020B0604030504040204" pitchFamily="34" charset="0"/>
              </a:rPr>
              <a:t>Bronx	Oct. 25	Lehman College faculty, principals, </a:t>
            </a:r>
            <a:r>
              <a:rPr lang="en-US" sz="1700" i="1" dirty="0">
                <a:latin typeface="Verdana" panose="020B0604030504040204" pitchFamily="34" charset="0"/>
                <a:ea typeface="Verdana" panose="020B0604030504040204" pitchFamily="34" charset="0"/>
                <a:cs typeface="Verdana" panose="020B0604030504040204" pitchFamily="34" charset="0"/>
              </a:rPr>
              <a:t>CSA</a:t>
            </a:r>
            <a:r>
              <a:rPr lang="en-US" sz="1700" dirty="0">
                <a:latin typeface="Verdana" panose="020B0604030504040204" pitchFamily="34" charset="0"/>
                <a:ea typeface="Verdana" panose="020B0604030504040204" pitchFamily="34" charset="0"/>
                <a:cs typeface="Verdana" panose="020B0604030504040204" pitchFamily="34" charset="0"/>
              </a:rPr>
              <a:t> reps</a:t>
            </a:r>
          </a:p>
          <a:p>
            <a:pPr marL="469265" indent="-457200">
              <a:buFont typeface="+mj-lt"/>
              <a:buAutoNum type="arabicPeriod" startAt="4"/>
              <a:tabLst>
                <a:tab pos="188913" algn="l"/>
                <a:tab pos="2176463" algn="l"/>
                <a:tab pos="3375025" algn="l"/>
              </a:tabLst>
            </a:pPr>
            <a:endParaRPr lang="en-US" sz="1000" dirty="0">
              <a:latin typeface="Verdana" panose="020B0604030504040204" pitchFamily="34" charset="0"/>
              <a:ea typeface="Verdana" panose="020B0604030504040204" pitchFamily="34" charset="0"/>
              <a:cs typeface="Verdana" panose="020B0604030504040204" pitchFamily="34" charset="0"/>
            </a:endParaRPr>
          </a:p>
          <a:p>
            <a:pPr marL="469265" indent="-457200">
              <a:buFont typeface="+mj-lt"/>
              <a:buAutoNum type="arabicPeriod" startAt="4"/>
              <a:tabLst>
                <a:tab pos="188913" algn="l"/>
                <a:tab pos="2176463" algn="l"/>
                <a:tab pos="3375025" algn="l"/>
              </a:tabLst>
            </a:pPr>
            <a:r>
              <a:rPr lang="en-US" sz="1700" dirty="0">
                <a:latin typeface="Verdana" panose="020B0604030504040204" pitchFamily="34" charset="0"/>
                <a:ea typeface="Verdana" panose="020B0604030504040204" pitchFamily="34" charset="0"/>
                <a:cs typeface="Verdana" panose="020B0604030504040204" pitchFamily="34" charset="0"/>
              </a:rPr>
              <a:t>Brooklyn	Oct. 25	Brooklyn College faculty, principals, </a:t>
            </a:r>
            <a:r>
              <a:rPr lang="en-US" sz="1700" i="1" dirty="0">
                <a:latin typeface="Verdana" panose="020B0604030504040204" pitchFamily="34" charset="0"/>
                <a:ea typeface="Verdana" panose="020B0604030504040204" pitchFamily="34" charset="0"/>
                <a:cs typeface="Verdana" panose="020B0604030504040204" pitchFamily="34" charset="0"/>
              </a:rPr>
              <a:t>CSA</a:t>
            </a:r>
            <a:r>
              <a:rPr lang="en-US" sz="1700" dirty="0">
                <a:latin typeface="Verdana" panose="020B0604030504040204" pitchFamily="34" charset="0"/>
                <a:ea typeface="Verdana" panose="020B0604030504040204" pitchFamily="34" charset="0"/>
                <a:cs typeface="Verdana" panose="020B0604030504040204" pitchFamily="34" charset="0"/>
              </a:rPr>
              <a:t> reps</a:t>
            </a:r>
          </a:p>
          <a:p>
            <a:pPr marL="469265" indent="-457200">
              <a:buFont typeface="+mj-lt"/>
              <a:buAutoNum type="arabicPeriod" startAt="4"/>
              <a:tabLst>
                <a:tab pos="188913" algn="l"/>
                <a:tab pos="2176463" algn="l"/>
                <a:tab pos="3375025" algn="l"/>
              </a:tabLst>
            </a:pPr>
            <a:endParaRPr lang="en-US" sz="1000" dirty="0">
              <a:latin typeface="Verdana" panose="020B0604030504040204" pitchFamily="34" charset="0"/>
              <a:ea typeface="Verdana" panose="020B0604030504040204" pitchFamily="34" charset="0"/>
              <a:cs typeface="Verdana" panose="020B0604030504040204" pitchFamily="34" charset="0"/>
            </a:endParaRPr>
          </a:p>
          <a:p>
            <a:pPr marL="469265" indent="-457200">
              <a:buFont typeface="+mj-lt"/>
              <a:buAutoNum type="arabicPeriod" startAt="4"/>
              <a:tabLst>
                <a:tab pos="188913" algn="l"/>
                <a:tab pos="2176463" algn="l"/>
                <a:tab pos="3375025" algn="l"/>
              </a:tabLst>
            </a:pPr>
            <a:r>
              <a:rPr lang="en-US" sz="1700" dirty="0">
                <a:latin typeface="Verdana" panose="020B0604030504040204" pitchFamily="34" charset="0"/>
                <a:ea typeface="Verdana" panose="020B0604030504040204" pitchFamily="34" charset="0"/>
                <a:cs typeface="Verdana" panose="020B0604030504040204" pitchFamily="34" charset="0"/>
              </a:rPr>
              <a:t>Syracuse	Nov. 2	SCSD principals/supervisors and higher </a:t>
            </a:r>
            <a:r>
              <a:rPr lang="en-US" sz="1700" dirty="0" err="1">
                <a:latin typeface="Verdana" panose="020B0604030504040204" pitchFamily="34" charset="0"/>
                <a:ea typeface="Verdana" panose="020B0604030504040204" pitchFamily="34" charset="0"/>
                <a:cs typeface="Verdana" panose="020B0604030504040204" pitchFamily="34" charset="0"/>
              </a:rPr>
              <a:t>ed</a:t>
            </a:r>
            <a:r>
              <a:rPr lang="en-US" sz="1700" dirty="0">
                <a:latin typeface="Verdana" panose="020B0604030504040204" pitchFamily="34" charset="0"/>
                <a:ea typeface="Verdana" panose="020B0604030504040204" pitchFamily="34" charset="0"/>
                <a:cs typeface="Verdana" panose="020B0604030504040204" pitchFamily="34" charset="0"/>
              </a:rPr>
              <a:t> faculty</a:t>
            </a:r>
          </a:p>
          <a:p>
            <a:pPr marL="469265" indent="-457200">
              <a:buFont typeface="+mj-lt"/>
              <a:buAutoNum type="arabicPeriod" startAt="4"/>
              <a:tabLst>
                <a:tab pos="188913" algn="l"/>
                <a:tab pos="2176463" algn="l"/>
                <a:tab pos="3375025" algn="l"/>
              </a:tabLst>
            </a:pPr>
            <a:endParaRPr lang="en-US" sz="1000" dirty="0">
              <a:latin typeface="Verdana" panose="020B0604030504040204" pitchFamily="34" charset="0"/>
              <a:ea typeface="Verdana" panose="020B0604030504040204" pitchFamily="34" charset="0"/>
              <a:cs typeface="Verdana" panose="020B0604030504040204" pitchFamily="34" charset="0"/>
            </a:endParaRPr>
          </a:p>
          <a:p>
            <a:pPr marL="469265" indent="-457200">
              <a:buFont typeface="+mj-lt"/>
              <a:buAutoNum type="arabicPeriod" startAt="4"/>
              <a:tabLst>
                <a:tab pos="188913" algn="l"/>
                <a:tab pos="2176463" algn="l"/>
                <a:tab pos="3375025" algn="l"/>
              </a:tabLst>
            </a:pPr>
            <a:r>
              <a:rPr lang="en-US" sz="1700" dirty="0">
                <a:latin typeface="Verdana" panose="020B0604030504040204" pitchFamily="34" charset="0"/>
                <a:ea typeface="Verdana" panose="020B0604030504040204" pitchFamily="34" charset="0"/>
                <a:cs typeface="Verdana" panose="020B0604030504040204" pitchFamily="34" charset="0"/>
              </a:rPr>
              <a:t>Manhattan	Nov. 7	</a:t>
            </a:r>
            <a:r>
              <a:rPr lang="en-US" sz="1700" i="1" dirty="0">
                <a:latin typeface="Verdana" panose="020B0604030504040204" pitchFamily="34" charset="0"/>
                <a:ea typeface="Verdana" panose="020B0604030504040204" pitchFamily="34" charset="0"/>
                <a:cs typeface="Verdana" panose="020B0604030504040204" pitchFamily="34" charset="0"/>
              </a:rPr>
              <a:t>CSA</a:t>
            </a:r>
            <a:r>
              <a:rPr lang="en-US" sz="1700" dirty="0">
                <a:latin typeface="Verdana" panose="020B0604030504040204" pitchFamily="34" charset="0"/>
                <a:ea typeface="Verdana" panose="020B0604030504040204" pitchFamily="34" charset="0"/>
                <a:cs typeface="Verdana" panose="020B0604030504040204" pitchFamily="34" charset="0"/>
              </a:rPr>
              <a:t> reps, </a:t>
            </a:r>
            <a:r>
              <a:rPr lang="en-US" sz="1700" i="1" dirty="0">
                <a:latin typeface="Verdana" panose="020B0604030504040204" pitchFamily="34" charset="0"/>
                <a:ea typeface="Verdana" panose="020B0604030504040204" pitchFamily="34" charset="0"/>
                <a:cs typeface="Verdana" panose="020B0604030504040204" pitchFamily="34" charset="0"/>
              </a:rPr>
              <a:t>NYSFSA</a:t>
            </a:r>
            <a:r>
              <a:rPr lang="en-US" sz="1700" dirty="0">
                <a:latin typeface="Verdana" panose="020B0604030504040204" pitchFamily="34" charset="0"/>
                <a:ea typeface="Verdana" panose="020B0604030504040204" pitchFamily="34" charset="0"/>
                <a:cs typeface="Verdana" panose="020B0604030504040204" pitchFamily="34" charset="0"/>
              </a:rPr>
              <a:t> rep, and NYCDOE principals/APs</a:t>
            </a:r>
          </a:p>
          <a:p>
            <a:pPr marL="469265" indent="-457200">
              <a:buFont typeface="+mj-lt"/>
              <a:buAutoNum type="arabicPeriod" startAt="4"/>
              <a:tabLst>
                <a:tab pos="188913" algn="l"/>
                <a:tab pos="2176463" algn="l"/>
                <a:tab pos="3375025" algn="l"/>
              </a:tabLst>
            </a:pPr>
            <a:endParaRPr lang="en-US" sz="1000" dirty="0">
              <a:latin typeface="Verdana" panose="020B0604030504040204" pitchFamily="34" charset="0"/>
              <a:ea typeface="Verdana" panose="020B0604030504040204" pitchFamily="34" charset="0"/>
              <a:cs typeface="Verdana" panose="020B0604030504040204" pitchFamily="34" charset="0"/>
            </a:endParaRPr>
          </a:p>
          <a:p>
            <a:pPr marL="469265" indent="-457200">
              <a:buFont typeface="+mj-lt"/>
              <a:buAutoNum type="arabicPeriod" startAt="4"/>
              <a:tabLst>
                <a:tab pos="188913" algn="l"/>
                <a:tab pos="2176463" algn="l"/>
                <a:tab pos="3375025" algn="l"/>
              </a:tabLst>
            </a:pPr>
            <a:r>
              <a:rPr lang="en-US" sz="1700" dirty="0">
                <a:latin typeface="Verdana" panose="020B0604030504040204" pitchFamily="34" charset="0"/>
                <a:ea typeface="Verdana" panose="020B0604030504040204" pitchFamily="34" charset="0"/>
                <a:cs typeface="Verdana" panose="020B0604030504040204" pitchFamily="34" charset="0"/>
              </a:rPr>
              <a:t>Buffalo	Nov. 8	University at Buffalo faculty and school principals</a:t>
            </a:r>
          </a:p>
          <a:p>
            <a:pPr marL="469265" indent="-457200">
              <a:buFont typeface="+mj-lt"/>
              <a:buAutoNum type="arabicPeriod" startAt="4"/>
              <a:tabLst>
                <a:tab pos="188913" algn="l"/>
                <a:tab pos="2176463" algn="l"/>
                <a:tab pos="3375025" algn="l"/>
              </a:tabLst>
            </a:pPr>
            <a:endParaRPr lang="en-US" sz="1000" dirty="0">
              <a:latin typeface="Verdana" panose="020B0604030504040204" pitchFamily="34" charset="0"/>
              <a:ea typeface="Verdana" panose="020B0604030504040204" pitchFamily="34" charset="0"/>
              <a:cs typeface="Verdana" panose="020B0604030504040204" pitchFamily="34" charset="0"/>
            </a:endParaRPr>
          </a:p>
          <a:p>
            <a:pPr marL="469265" indent="-457200">
              <a:buFont typeface="+mj-lt"/>
              <a:buAutoNum type="arabicPeriod" startAt="4"/>
              <a:tabLst>
                <a:tab pos="188913" algn="l"/>
                <a:tab pos="2176463" algn="l"/>
                <a:tab pos="3375025" algn="l"/>
              </a:tabLst>
            </a:pPr>
            <a:r>
              <a:rPr lang="en-US" sz="1700" dirty="0">
                <a:latin typeface="Verdana" panose="020B0604030504040204" pitchFamily="34" charset="0"/>
                <a:ea typeface="Verdana" panose="020B0604030504040204" pitchFamily="34" charset="0"/>
                <a:cs typeface="Verdana" panose="020B0604030504040204" pitchFamily="34" charset="0"/>
              </a:rPr>
              <a:t>Albany	Nov. 13	</a:t>
            </a:r>
            <a:r>
              <a:rPr lang="en-US" sz="1700" i="1" dirty="0">
                <a:latin typeface="Verdana" panose="020B0604030504040204" pitchFamily="34" charset="0"/>
                <a:ea typeface="Verdana" panose="020B0604030504040204" pitchFamily="34" charset="0"/>
                <a:cs typeface="Verdana" panose="020B0604030504040204" pitchFamily="34" charset="0"/>
              </a:rPr>
              <a:t>SAANYS</a:t>
            </a:r>
            <a:r>
              <a:rPr lang="en-US" sz="1700" dirty="0">
                <a:latin typeface="Verdana" panose="020B0604030504040204" pitchFamily="34" charset="0"/>
                <a:ea typeface="Verdana" panose="020B0604030504040204" pitchFamily="34" charset="0"/>
                <a:cs typeface="Verdana" panose="020B0604030504040204" pitchFamily="34" charset="0"/>
              </a:rPr>
              <a:t> representatives and principals/APs</a:t>
            </a:r>
          </a:p>
          <a:p>
            <a:pPr marL="12065">
              <a:tabLst>
                <a:tab pos="188913" algn="l"/>
                <a:tab pos="2176463" algn="l"/>
                <a:tab pos="3375025" algn="l"/>
              </a:tabLst>
            </a:pPr>
            <a:endParaRPr lang="en-US" sz="1000" dirty="0">
              <a:latin typeface="Verdana" panose="020B0604030504040204" pitchFamily="34" charset="0"/>
              <a:ea typeface="Verdana" panose="020B0604030504040204" pitchFamily="34" charset="0"/>
              <a:cs typeface="Verdana" panose="020B0604030504040204" pitchFamily="34" charset="0"/>
            </a:endParaRPr>
          </a:p>
          <a:p>
            <a:pPr marL="469265" indent="-457200">
              <a:buFont typeface="+mj-lt"/>
              <a:buAutoNum type="arabicPeriod" startAt="11"/>
              <a:tabLst>
                <a:tab pos="188913" algn="l"/>
                <a:tab pos="2176463" algn="l"/>
                <a:tab pos="3375025" algn="l"/>
              </a:tabLst>
            </a:pPr>
            <a:r>
              <a:rPr lang="en-US" sz="1700" dirty="0">
                <a:latin typeface="Verdana" panose="020B0604030504040204" pitchFamily="34" charset="0"/>
                <a:ea typeface="Verdana" panose="020B0604030504040204" pitchFamily="34" charset="0"/>
                <a:cs typeface="Verdana" panose="020B0604030504040204" pitchFamily="34" charset="0"/>
              </a:rPr>
              <a:t>Sleepy Hollow	Nov. 21	</a:t>
            </a:r>
            <a:r>
              <a:rPr lang="en-US" sz="1700" i="1" dirty="0">
                <a:latin typeface="Verdana" panose="020B0604030504040204" pitchFamily="34" charset="0"/>
                <a:ea typeface="Verdana" panose="020B0604030504040204" pitchFamily="34" charset="0"/>
                <a:cs typeface="Verdana" panose="020B0604030504040204" pitchFamily="34" charset="0"/>
              </a:rPr>
              <a:t>ESSAA</a:t>
            </a:r>
            <a:r>
              <a:rPr lang="en-US" sz="1700" dirty="0">
                <a:latin typeface="Verdana" panose="020B0604030504040204" pitchFamily="34" charset="0"/>
                <a:ea typeface="Verdana" panose="020B0604030504040204" pitchFamily="34" charset="0"/>
                <a:cs typeface="Verdana" panose="020B0604030504040204" pitchFamily="34" charset="0"/>
              </a:rPr>
              <a:t> &amp; </a:t>
            </a:r>
            <a:r>
              <a:rPr lang="en-US" sz="1700" i="1" dirty="0">
                <a:latin typeface="Verdana" panose="020B0604030504040204" pitchFamily="34" charset="0"/>
                <a:ea typeface="Verdana" panose="020B0604030504040204" pitchFamily="34" charset="0"/>
                <a:cs typeface="Verdana" panose="020B0604030504040204" pitchFamily="34" charset="0"/>
              </a:rPr>
              <a:t>CAS</a:t>
            </a:r>
            <a:r>
              <a:rPr lang="en-US" sz="1700" dirty="0">
                <a:latin typeface="Verdana" panose="020B0604030504040204" pitchFamily="34" charset="0"/>
                <a:ea typeface="Verdana" panose="020B0604030504040204" pitchFamily="34" charset="0"/>
                <a:cs typeface="Verdana" panose="020B0604030504040204" pitchFamily="34" charset="0"/>
              </a:rPr>
              <a:t> reps and principals/supervisors</a:t>
            </a:r>
          </a:p>
          <a:p>
            <a:pPr marL="189230" indent="-177165">
              <a:lnSpc>
                <a:spcPct val="100000"/>
              </a:lnSpc>
              <a:buFont typeface="Arial"/>
              <a:buChar char="•"/>
              <a:tabLst>
                <a:tab pos="188913" algn="l"/>
                <a:tab pos="2286000" algn="l"/>
                <a:tab pos="4233863" algn="l"/>
              </a:tabLst>
            </a:pPr>
            <a:endParaRPr lang="en-US" sz="1700" spc="-50" dirty="0">
              <a:latin typeface="Verdana" panose="020B0604030504040204" pitchFamily="34" charset="0"/>
              <a:ea typeface="Verdana" panose="020B0604030504040204" pitchFamily="34" charset="0"/>
              <a:cs typeface="Verdana" panose="020B0604030504040204" pitchFamily="34" charset="0"/>
            </a:endParaRPr>
          </a:p>
          <a:p>
            <a:pPr marL="12065">
              <a:lnSpc>
                <a:spcPct val="100000"/>
              </a:lnSpc>
              <a:tabLst>
                <a:tab pos="188913" algn="l"/>
                <a:tab pos="2286000" algn="l"/>
                <a:tab pos="4233863" algn="l"/>
              </a:tabLst>
            </a:pPr>
            <a:endParaRPr sz="1700" dirty="0">
              <a:latin typeface="Verdana" panose="020B0604030504040204" pitchFamily="34" charset="0"/>
              <a:ea typeface="Verdana" panose="020B0604030504040204" pitchFamily="34" charset="0"/>
              <a:cs typeface="Verdana" panose="020B0604030504040204" pitchFamily="34" charset="0"/>
            </a:endParaRPr>
          </a:p>
          <a:p>
            <a:pPr>
              <a:lnSpc>
                <a:spcPts val="650"/>
              </a:lnSpc>
              <a:spcBef>
                <a:spcPts val="27"/>
              </a:spcBef>
              <a:tabLst>
                <a:tab pos="188913" algn="l"/>
                <a:tab pos="2286000" algn="l"/>
                <a:tab pos="4233863" algn="l"/>
              </a:tabLst>
            </a:pPr>
            <a:endParaRPr sz="1700" dirty="0">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34898" y="6271877"/>
            <a:ext cx="9109102" cy="523220"/>
          </a:xfrm>
          <a:prstGeom prst="rect">
            <a:avLst/>
          </a:prstGeom>
          <a:noFill/>
        </p:spPr>
        <p:txBody>
          <a:bodyPr wrap="square" rtlCol="0">
            <a:spAutoFit/>
          </a:bodyPr>
          <a:lstStyle/>
          <a:p>
            <a:pPr>
              <a:tabLst>
                <a:tab pos="4233863" algn="l"/>
              </a:tabLst>
            </a:pPr>
            <a:r>
              <a:rPr lang="en-US" sz="1400" i="1" dirty="0"/>
              <a:t>CSA</a:t>
            </a:r>
            <a:r>
              <a:rPr lang="en-US" sz="1400" dirty="0"/>
              <a:t> is </a:t>
            </a:r>
            <a:r>
              <a:rPr lang="en-US" sz="1400" i="1" dirty="0"/>
              <a:t>Council of School Supervisors and Administrators</a:t>
            </a:r>
            <a:r>
              <a:rPr lang="en-US" sz="1400" dirty="0"/>
              <a:t>	</a:t>
            </a:r>
            <a:r>
              <a:rPr lang="en-US" sz="1400" i="1" dirty="0"/>
              <a:t>ESSAA</a:t>
            </a:r>
            <a:r>
              <a:rPr lang="en-US" sz="1400" dirty="0"/>
              <a:t> is </a:t>
            </a:r>
            <a:r>
              <a:rPr lang="en-US" sz="1400" i="1" dirty="0"/>
              <a:t>Empire State Supervisors &amp;Administrators Associatio</a:t>
            </a:r>
            <a:r>
              <a:rPr lang="en-US" sz="1400" dirty="0"/>
              <a:t>n</a:t>
            </a:r>
          </a:p>
          <a:p>
            <a:pPr>
              <a:tabLst>
                <a:tab pos="4233863" algn="l"/>
              </a:tabLst>
            </a:pPr>
            <a:r>
              <a:rPr lang="en-US" sz="1400" i="1" dirty="0"/>
              <a:t>CAS</a:t>
            </a:r>
            <a:r>
              <a:rPr lang="en-US" sz="1400" dirty="0"/>
              <a:t> is the </a:t>
            </a:r>
            <a:r>
              <a:rPr lang="en-US" sz="1400" i="1" dirty="0"/>
              <a:t>Council of Administrators and Supervisors</a:t>
            </a:r>
            <a:r>
              <a:rPr lang="en-US" sz="1400" dirty="0"/>
              <a:t>	</a:t>
            </a:r>
            <a:r>
              <a:rPr lang="en-US" sz="1400" i="1" dirty="0"/>
              <a:t>SAANYS</a:t>
            </a:r>
            <a:r>
              <a:rPr lang="en-US" sz="1400" dirty="0"/>
              <a:t> is </a:t>
            </a:r>
            <a:r>
              <a:rPr lang="en-US" sz="1400" i="1" dirty="0"/>
              <a:t>School Administrators Association of New York State</a:t>
            </a:r>
          </a:p>
        </p:txBody>
      </p:sp>
    </p:spTree>
    <p:extLst>
      <p:ext uri="{BB962C8B-B14F-4D97-AF65-F5344CB8AC3E}">
        <p14:creationId xmlns:p14="http://schemas.microsoft.com/office/powerpoint/2010/main" val="3669085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567690">
              <a:lnSpc>
                <a:spcPct val="100000"/>
              </a:lnSpc>
            </a:pPr>
            <a:r>
              <a:rPr sz="3200" spc="-65" dirty="0">
                <a:solidFill>
                  <a:srgbClr val="FFFFFF"/>
                </a:solidFill>
                <a:latin typeface="Verdana"/>
                <a:cs typeface="Verdana"/>
              </a:rPr>
              <a:t>T</a:t>
            </a:r>
            <a:r>
              <a:rPr sz="3200" spc="0" dirty="0">
                <a:solidFill>
                  <a:srgbClr val="FFFFFF"/>
                </a:solidFill>
                <a:latin typeface="Verdana"/>
                <a:cs typeface="Verdana"/>
              </a:rPr>
              <a:t>OUR</a:t>
            </a:r>
            <a:r>
              <a:rPr sz="3200" spc="-30" dirty="0">
                <a:solidFill>
                  <a:srgbClr val="FFFFFF"/>
                </a:solidFill>
                <a:latin typeface="Verdana"/>
                <a:cs typeface="Verdana"/>
              </a:rPr>
              <a:t> </a:t>
            </a:r>
            <a:r>
              <a:rPr sz="3200" spc="-75" dirty="0">
                <a:solidFill>
                  <a:srgbClr val="FFFFFF"/>
                </a:solidFill>
                <a:latin typeface="Verdana"/>
                <a:cs typeface="Verdana"/>
              </a:rPr>
              <a:t>P</a:t>
            </a:r>
            <a:r>
              <a:rPr sz="3200" spc="0" dirty="0">
                <a:solidFill>
                  <a:srgbClr val="FFFFFF"/>
                </a:solidFill>
                <a:latin typeface="Verdana"/>
                <a:cs typeface="Verdana"/>
              </a:rPr>
              <a:t>A</a:t>
            </a:r>
            <a:r>
              <a:rPr sz="3200" spc="-90" dirty="0">
                <a:solidFill>
                  <a:srgbClr val="FFFFFF"/>
                </a:solidFill>
                <a:latin typeface="Verdana"/>
                <a:cs typeface="Verdana"/>
              </a:rPr>
              <a:t>R</a:t>
            </a:r>
            <a:r>
              <a:rPr sz="3200" spc="0" dirty="0">
                <a:solidFill>
                  <a:srgbClr val="FFFFFF"/>
                </a:solidFill>
                <a:latin typeface="Verdana"/>
                <a:cs typeface="Verdana"/>
              </a:rPr>
              <a:t>TICI</a:t>
            </a:r>
            <a:r>
              <a:rPr sz="3200" spc="-85" dirty="0">
                <a:solidFill>
                  <a:srgbClr val="FFFFFF"/>
                </a:solidFill>
                <a:latin typeface="Verdana"/>
                <a:cs typeface="Verdana"/>
              </a:rPr>
              <a:t>P</a:t>
            </a:r>
            <a:r>
              <a:rPr sz="3200" spc="0" dirty="0">
                <a:solidFill>
                  <a:srgbClr val="FFFFFF"/>
                </a:solidFill>
                <a:latin typeface="Verdana"/>
                <a:cs typeface="Verdana"/>
              </a:rPr>
              <a:t>ANT</a:t>
            </a:r>
            <a:r>
              <a:rPr sz="3200" spc="-25" dirty="0">
                <a:solidFill>
                  <a:srgbClr val="FFFFFF"/>
                </a:solidFill>
                <a:latin typeface="Verdana"/>
                <a:cs typeface="Verdana"/>
              </a:rPr>
              <a:t> </a:t>
            </a:r>
            <a:r>
              <a:rPr sz="3200" spc="0" dirty="0">
                <a:solidFill>
                  <a:srgbClr val="FFFFFF"/>
                </a:solidFill>
                <a:latin typeface="Verdana"/>
                <a:cs typeface="Verdana"/>
              </a:rPr>
              <a:t>COMPOSITION</a:t>
            </a:r>
            <a:endParaRPr sz="3200">
              <a:latin typeface="Verdana"/>
              <a:cs typeface="Verdana"/>
            </a:endParaRPr>
          </a:p>
        </p:txBody>
      </p:sp>
      <p:sp>
        <p:nvSpPr>
          <p:cNvPr id="3" name="object 3"/>
          <p:cNvSpPr txBox="1"/>
          <p:nvPr/>
        </p:nvSpPr>
        <p:spPr>
          <a:xfrm>
            <a:off x="8701531" y="6501079"/>
            <a:ext cx="102870" cy="203200"/>
          </a:xfrm>
          <a:prstGeom prst="rect">
            <a:avLst/>
          </a:prstGeom>
        </p:spPr>
        <p:txBody>
          <a:bodyPr vert="horz" wrap="square" lIns="0" tIns="0" rIns="0" bIns="0" rtlCol="0">
            <a:noAutofit/>
          </a:bodyPr>
          <a:lstStyle/>
          <a:p>
            <a:pPr marL="12700">
              <a:lnSpc>
                <a:spcPct val="100000"/>
              </a:lnSpc>
            </a:pPr>
            <a:r>
              <a:rPr sz="1200" spc="-10" dirty="0">
                <a:solidFill>
                  <a:srgbClr val="888888"/>
                </a:solidFill>
                <a:latin typeface="Calibri"/>
                <a:cs typeface="Calibri"/>
              </a:rPr>
              <a:t>8</a:t>
            </a:r>
            <a:endParaRPr sz="1200">
              <a:latin typeface="Calibri"/>
              <a:cs typeface="Calibri"/>
            </a:endParaRPr>
          </a:p>
        </p:txBody>
      </p:sp>
      <p:sp>
        <p:nvSpPr>
          <p:cNvPr id="4" name="object 4"/>
          <p:cNvSpPr/>
          <p:nvPr/>
        </p:nvSpPr>
        <p:spPr>
          <a:xfrm>
            <a:off x="4607940" y="2461260"/>
            <a:ext cx="1922907" cy="3546411"/>
          </a:xfrm>
          <a:custGeom>
            <a:avLst/>
            <a:gdLst/>
            <a:ahLst/>
            <a:cxnLst/>
            <a:rect l="l" t="t" r="r" b="b"/>
            <a:pathLst>
              <a:path w="1922907" h="3546411">
                <a:moveTo>
                  <a:pt x="0" y="0"/>
                </a:moveTo>
                <a:lnTo>
                  <a:pt x="0" y="1922907"/>
                </a:lnTo>
                <a:lnTo>
                  <a:pt x="1030351" y="3546411"/>
                </a:lnTo>
                <a:lnTo>
                  <a:pt x="1112074" y="3491581"/>
                </a:lnTo>
                <a:lnTo>
                  <a:pt x="1190421" y="3433015"/>
                </a:lnTo>
                <a:lnTo>
                  <a:pt x="1265303" y="3370873"/>
                </a:lnTo>
                <a:lnTo>
                  <a:pt x="1336634" y="3305314"/>
                </a:lnTo>
                <a:lnTo>
                  <a:pt x="1404324" y="3236501"/>
                </a:lnTo>
                <a:lnTo>
                  <a:pt x="1468285" y="3164593"/>
                </a:lnTo>
                <a:lnTo>
                  <a:pt x="1528430" y="3089752"/>
                </a:lnTo>
                <a:lnTo>
                  <a:pt x="1584670" y="3012137"/>
                </a:lnTo>
                <a:lnTo>
                  <a:pt x="1636917" y="2931910"/>
                </a:lnTo>
                <a:lnTo>
                  <a:pt x="1685083" y="2849230"/>
                </a:lnTo>
                <a:lnTo>
                  <a:pt x="1729080" y="2764259"/>
                </a:lnTo>
                <a:lnTo>
                  <a:pt x="1768820" y="2677158"/>
                </a:lnTo>
                <a:lnTo>
                  <a:pt x="1804214" y="2588086"/>
                </a:lnTo>
                <a:lnTo>
                  <a:pt x="1835176" y="2497204"/>
                </a:lnTo>
                <a:lnTo>
                  <a:pt x="1861615" y="2404674"/>
                </a:lnTo>
                <a:lnTo>
                  <a:pt x="1883445" y="2310655"/>
                </a:lnTo>
                <a:lnTo>
                  <a:pt x="1900577" y="2215308"/>
                </a:lnTo>
                <a:lnTo>
                  <a:pt x="1912924" y="2118794"/>
                </a:lnTo>
                <a:lnTo>
                  <a:pt x="1920396" y="2021273"/>
                </a:lnTo>
                <a:lnTo>
                  <a:pt x="1922907" y="1922907"/>
                </a:lnTo>
                <a:lnTo>
                  <a:pt x="1916532" y="1765201"/>
                </a:lnTo>
                <a:lnTo>
                  <a:pt x="1897738" y="1611005"/>
                </a:lnTo>
                <a:lnTo>
                  <a:pt x="1867021" y="1460816"/>
                </a:lnTo>
                <a:lnTo>
                  <a:pt x="1824874" y="1315126"/>
                </a:lnTo>
                <a:lnTo>
                  <a:pt x="1771792" y="1174432"/>
                </a:lnTo>
                <a:lnTo>
                  <a:pt x="1708272" y="1039228"/>
                </a:lnTo>
                <a:lnTo>
                  <a:pt x="1634806" y="910009"/>
                </a:lnTo>
                <a:lnTo>
                  <a:pt x="1551892" y="787270"/>
                </a:lnTo>
                <a:lnTo>
                  <a:pt x="1460022" y="671507"/>
                </a:lnTo>
                <a:lnTo>
                  <a:pt x="1359693" y="563213"/>
                </a:lnTo>
                <a:lnTo>
                  <a:pt x="1251399" y="462884"/>
                </a:lnTo>
                <a:lnTo>
                  <a:pt x="1135636" y="371014"/>
                </a:lnTo>
                <a:lnTo>
                  <a:pt x="1012897" y="288100"/>
                </a:lnTo>
                <a:lnTo>
                  <a:pt x="883678" y="214634"/>
                </a:lnTo>
                <a:lnTo>
                  <a:pt x="748474" y="151114"/>
                </a:lnTo>
                <a:lnTo>
                  <a:pt x="607780" y="98032"/>
                </a:lnTo>
                <a:lnTo>
                  <a:pt x="462090" y="55885"/>
                </a:lnTo>
                <a:lnTo>
                  <a:pt x="311901" y="25168"/>
                </a:lnTo>
                <a:lnTo>
                  <a:pt x="157705" y="6374"/>
                </a:lnTo>
                <a:lnTo>
                  <a:pt x="0" y="0"/>
                </a:lnTo>
                <a:close/>
              </a:path>
            </a:pathLst>
          </a:custGeom>
          <a:solidFill>
            <a:srgbClr val="4571A7"/>
          </a:solidFill>
        </p:spPr>
        <p:txBody>
          <a:bodyPr wrap="square" lIns="0" tIns="0" rIns="0" bIns="0" rtlCol="0">
            <a:noAutofit/>
          </a:bodyPr>
          <a:lstStyle/>
          <a:p>
            <a:endParaRPr/>
          </a:p>
        </p:txBody>
      </p:sp>
      <p:sp>
        <p:nvSpPr>
          <p:cNvPr id="5" name="object 5"/>
          <p:cNvSpPr/>
          <p:nvPr/>
        </p:nvSpPr>
        <p:spPr>
          <a:xfrm>
            <a:off x="2926167" y="4384166"/>
            <a:ext cx="2712124" cy="1923002"/>
          </a:xfrm>
          <a:custGeom>
            <a:avLst/>
            <a:gdLst/>
            <a:ahLst/>
            <a:cxnLst/>
            <a:rect l="l" t="t" r="r" b="b"/>
            <a:pathLst>
              <a:path w="2712124" h="1923002">
                <a:moveTo>
                  <a:pt x="1681773" y="0"/>
                </a:moveTo>
                <a:lnTo>
                  <a:pt x="0" y="932046"/>
                </a:lnTo>
                <a:lnTo>
                  <a:pt x="6171" y="943137"/>
                </a:lnTo>
                <a:lnTo>
                  <a:pt x="12425" y="954186"/>
                </a:lnTo>
                <a:lnTo>
                  <a:pt x="31656" y="987081"/>
                </a:lnTo>
                <a:lnTo>
                  <a:pt x="51558" y="1019596"/>
                </a:lnTo>
                <a:lnTo>
                  <a:pt x="148207" y="1160083"/>
                </a:lnTo>
                <a:lnTo>
                  <a:pt x="246687" y="1280198"/>
                </a:lnTo>
                <a:lnTo>
                  <a:pt x="353090" y="1390543"/>
                </a:lnTo>
                <a:lnTo>
                  <a:pt x="466732" y="1490963"/>
                </a:lnTo>
                <a:lnTo>
                  <a:pt x="586930" y="1581308"/>
                </a:lnTo>
                <a:lnTo>
                  <a:pt x="713001" y="1661424"/>
                </a:lnTo>
                <a:lnTo>
                  <a:pt x="844263" y="1731158"/>
                </a:lnTo>
                <a:lnTo>
                  <a:pt x="980031" y="1790358"/>
                </a:lnTo>
                <a:lnTo>
                  <a:pt x="1119623" y="1838871"/>
                </a:lnTo>
                <a:lnTo>
                  <a:pt x="1262356" y="1876545"/>
                </a:lnTo>
                <a:lnTo>
                  <a:pt x="1407546" y="1903227"/>
                </a:lnTo>
                <a:lnTo>
                  <a:pt x="1554510" y="1918763"/>
                </a:lnTo>
                <a:lnTo>
                  <a:pt x="1702565" y="1923002"/>
                </a:lnTo>
                <a:lnTo>
                  <a:pt x="1851029" y="1915791"/>
                </a:lnTo>
                <a:lnTo>
                  <a:pt x="1999218" y="1896977"/>
                </a:lnTo>
                <a:lnTo>
                  <a:pt x="2146448" y="1866407"/>
                </a:lnTo>
                <a:lnTo>
                  <a:pt x="2292037" y="1823928"/>
                </a:lnTo>
                <a:lnTo>
                  <a:pt x="2435301" y="1769389"/>
                </a:lnTo>
                <a:lnTo>
                  <a:pt x="2575558" y="1702636"/>
                </a:lnTo>
                <a:lnTo>
                  <a:pt x="2712124" y="1623517"/>
                </a:lnTo>
                <a:lnTo>
                  <a:pt x="1681773" y="0"/>
                </a:lnTo>
                <a:close/>
              </a:path>
            </a:pathLst>
          </a:custGeom>
          <a:solidFill>
            <a:srgbClr val="AA4643"/>
          </a:solidFill>
        </p:spPr>
        <p:txBody>
          <a:bodyPr wrap="square" lIns="0" tIns="0" rIns="0" bIns="0" rtlCol="0">
            <a:noAutofit/>
          </a:bodyPr>
          <a:lstStyle/>
          <a:p>
            <a:endParaRPr/>
          </a:p>
        </p:txBody>
      </p:sp>
      <p:sp>
        <p:nvSpPr>
          <p:cNvPr id="6" name="object 6"/>
          <p:cNvSpPr/>
          <p:nvPr/>
        </p:nvSpPr>
        <p:spPr>
          <a:xfrm>
            <a:off x="2685359" y="4023867"/>
            <a:ext cx="1922581" cy="1286637"/>
          </a:xfrm>
          <a:custGeom>
            <a:avLst/>
            <a:gdLst/>
            <a:ahLst/>
            <a:cxnLst/>
            <a:rect l="l" t="t" r="r" b="b"/>
            <a:pathLst>
              <a:path w="1922581" h="1286637">
                <a:moveTo>
                  <a:pt x="33837" y="0"/>
                </a:moveTo>
                <a:lnTo>
                  <a:pt x="22431" y="66037"/>
                </a:lnTo>
                <a:lnTo>
                  <a:pt x="13354" y="132247"/>
                </a:lnTo>
                <a:lnTo>
                  <a:pt x="6595" y="198569"/>
                </a:lnTo>
                <a:lnTo>
                  <a:pt x="2147" y="264947"/>
                </a:lnTo>
                <a:lnTo>
                  <a:pt x="0" y="331321"/>
                </a:lnTo>
                <a:lnTo>
                  <a:pt x="144" y="397632"/>
                </a:lnTo>
                <a:lnTo>
                  <a:pt x="2570" y="463822"/>
                </a:lnTo>
                <a:lnTo>
                  <a:pt x="7271" y="529833"/>
                </a:lnTo>
                <a:lnTo>
                  <a:pt x="14235" y="595606"/>
                </a:lnTo>
                <a:lnTo>
                  <a:pt x="23455" y="661082"/>
                </a:lnTo>
                <a:lnTo>
                  <a:pt x="34920" y="726203"/>
                </a:lnTo>
                <a:lnTo>
                  <a:pt x="48623" y="790910"/>
                </a:lnTo>
                <a:lnTo>
                  <a:pt x="64553" y="855144"/>
                </a:lnTo>
                <a:lnTo>
                  <a:pt x="82702" y="918848"/>
                </a:lnTo>
                <a:lnTo>
                  <a:pt x="103060" y="981962"/>
                </a:lnTo>
                <a:lnTo>
                  <a:pt x="125618" y="1044427"/>
                </a:lnTo>
                <a:lnTo>
                  <a:pt x="150368" y="1106186"/>
                </a:lnTo>
                <a:lnTo>
                  <a:pt x="177300" y="1167180"/>
                </a:lnTo>
                <a:lnTo>
                  <a:pt x="206404" y="1227349"/>
                </a:lnTo>
                <a:lnTo>
                  <a:pt x="237672" y="1286636"/>
                </a:lnTo>
                <a:lnTo>
                  <a:pt x="1922581" y="360298"/>
                </a:lnTo>
                <a:lnTo>
                  <a:pt x="33837" y="0"/>
                </a:lnTo>
                <a:close/>
              </a:path>
            </a:pathLst>
          </a:custGeom>
          <a:solidFill>
            <a:srgbClr val="88A44E"/>
          </a:solidFill>
        </p:spPr>
        <p:txBody>
          <a:bodyPr wrap="square" lIns="0" tIns="0" rIns="0" bIns="0" rtlCol="0">
            <a:noAutofit/>
          </a:bodyPr>
          <a:lstStyle/>
          <a:p>
            <a:endParaRPr/>
          </a:p>
        </p:txBody>
      </p:sp>
      <p:sp>
        <p:nvSpPr>
          <p:cNvPr id="7" name="object 7"/>
          <p:cNvSpPr/>
          <p:nvPr/>
        </p:nvSpPr>
        <p:spPr>
          <a:xfrm>
            <a:off x="2719197" y="3067811"/>
            <a:ext cx="1888743" cy="1316355"/>
          </a:xfrm>
          <a:custGeom>
            <a:avLst/>
            <a:gdLst/>
            <a:ahLst/>
            <a:cxnLst/>
            <a:rect l="l" t="t" r="r" b="b"/>
            <a:pathLst>
              <a:path w="1888743" h="1316354">
                <a:moveTo>
                  <a:pt x="487044" y="0"/>
                </a:moveTo>
                <a:lnTo>
                  <a:pt x="450200" y="40395"/>
                </a:lnTo>
                <a:lnTo>
                  <a:pt x="414579" y="81743"/>
                </a:lnTo>
                <a:lnTo>
                  <a:pt x="380199" y="124014"/>
                </a:lnTo>
                <a:lnTo>
                  <a:pt x="347073" y="167180"/>
                </a:lnTo>
                <a:lnTo>
                  <a:pt x="315217" y="211212"/>
                </a:lnTo>
                <a:lnTo>
                  <a:pt x="284647" y="256082"/>
                </a:lnTo>
                <a:lnTo>
                  <a:pt x="255376" y="301760"/>
                </a:lnTo>
                <a:lnTo>
                  <a:pt x="227420" y="348217"/>
                </a:lnTo>
                <a:lnTo>
                  <a:pt x="200794" y="395426"/>
                </a:lnTo>
                <a:lnTo>
                  <a:pt x="175513" y="443357"/>
                </a:lnTo>
                <a:lnTo>
                  <a:pt x="151593" y="491981"/>
                </a:lnTo>
                <a:lnTo>
                  <a:pt x="129048" y="541269"/>
                </a:lnTo>
                <a:lnTo>
                  <a:pt x="107893" y="591194"/>
                </a:lnTo>
                <a:lnTo>
                  <a:pt x="88143" y="641726"/>
                </a:lnTo>
                <a:lnTo>
                  <a:pt x="69814" y="692836"/>
                </a:lnTo>
                <a:lnTo>
                  <a:pt x="52920" y="744496"/>
                </a:lnTo>
                <a:lnTo>
                  <a:pt x="37476" y="796676"/>
                </a:lnTo>
                <a:lnTo>
                  <a:pt x="23499" y="849349"/>
                </a:lnTo>
                <a:lnTo>
                  <a:pt x="11001" y="902485"/>
                </a:lnTo>
                <a:lnTo>
                  <a:pt x="0" y="956056"/>
                </a:lnTo>
                <a:lnTo>
                  <a:pt x="1888743" y="1316355"/>
                </a:lnTo>
                <a:lnTo>
                  <a:pt x="487044" y="0"/>
                </a:lnTo>
                <a:close/>
              </a:path>
            </a:pathLst>
          </a:custGeom>
          <a:solidFill>
            <a:srgbClr val="70578F"/>
          </a:solidFill>
        </p:spPr>
        <p:txBody>
          <a:bodyPr wrap="square" lIns="0" tIns="0" rIns="0" bIns="0" rtlCol="0">
            <a:noAutofit/>
          </a:bodyPr>
          <a:lstStyle/>
          <a:p>
            <a:endParaRPr/>
          </a:p>
        </p:txBody>
      </p:sp>
      <p:sp>
        <p:nvSpPr>
          <p:cNvPr id="8" name="object 8"/>
          <p:cNvSpPr/>
          <p:nvPr/>
        </p:nvSpPr>
        <p:spPr>
          <a:xfrm>
            <a:off x="3206242" y="2644267"/>
            <a:ext cx="1401698" cy="1739900"/>
          </a:xfrm>
          <a:custGeom>
            <a:avLst/>
            <a:gdLst/>
            <a:ahLst/>
            <a:cxnLst/>
            <a:rect l="l" t="t" r="r" b="b"/>
            <a:pathLst>
              <a:path w="1401699" h="1739900">
                <a:moveTo>
                  <a:pt x="583057" y="0"/>
                </a:moveTo>
                <a:lnTo>
                  <a:pt x="517916" y="32179"/>
                </a:lnTo>
                <a:lnTo>
                  <a:pt x="454131" y="66737"/>
                </a:lnTo>
                <a:lnTo>
                  <a:pt x="391764" y="103631"/>
                </a:lnTo>
                <a:lnTo>
                  <a:pt x="330875" y="142815"/>
                </a:lnTo>
                <a:lnTo>
                  <a:pt x="271525" y="184245"/>
                </a:lnTo>
                <a:lnTo>
                  <a:pt x="213776" y="227877"/>
                </a:lnTo>
                <a:lnTo>
                  <a:pt x="157688" y="273667"/>
                </a:lnTo>
                <a:lnTo>
                  <a:pt x="103322" y="321572"/>
                </a:lnTo>
                <a:lnTo>
                  <a:pt x="50739" y="371545"/>
                </a:lnTo>
                <a:lnTo>
                  <a:pt x="0" y="423545"/>
                </a:lnTo>
                <a:lnTo>
                  <a:pt x="1401698" y="1739900"/>
                </a:lnTo>
                <a:lnTo>
                  <a:pt x="583057" y="0"/>
                </a:lnTo>
                <a:close/>
              </a:path>
            </a:pathLst>
          </a:custGeom>
          <a:solidFill>
            <a:srgbClr val="4197AE"/>
          </a:solidFill>
        </p:spPr>
        <p:txBody>
          <a:bodyPr wrap="square" lIns="0" tIns="0" rIns="0" bIns="0" rtlCol="0">
            <a:noAutofit/>
          </a:bodyPr>
          <a:lstStyle/>
          <a:p>
            <a:endParaRPr/>
          </a:p>
        </p:txBody>
      </p:sp>
      <p:sp>
        <p:nvSpPr>
          <p:cNvPr id="9" name="object 9"/>
          <p:cNvSpPr/>
          <p:nvPr/>
        </p:nvSpPr>
        <p:spPr>
          <a:xfrm>
            <a:off x="3789298" y="2521711"/>
            <a:ext cx="818641" cy="1862455"/>
          </a:xfrm>
          <a:custGeom>
            <a:avLst/>
            <a:gdLst/>
            <a:ahLst/>
            <a:cxnLst/>
            <a:rect l="l" t="t" r="r" b="b"/>
            <a:pathLst>
              <a:path w="818641" h="1862454">
                <a:moveTo>
                  <a:pt x="340487" y="0"/>
                </a:moveTo>
                <a:lnTo>
                  <a:pt x="288006" y="14280"/>
                </a:lnTo>
                <a:lnTo>
                  <a:pt x="235969" y="30024"/>
                </a:lnTo>
                <a:lnTo>
                  <a:pt x="184412" y="47222"/>
                </a:lnTo>
                <a:lnTo>
                  <a:pt x="133366" y="65864"/>
                </a:lnTo>
                <a:lnTo>
                  <a:pt x="82865" y="85939"/>
                </a:lnTo>
                <a:lnTo>
                  <a:pt x="32943" y="107437"/>
                </a:lnTo>
                <a:lnTo>
                  <a:pt x="0" y="122554"/>
                </a:lnTo>
                <a:lnTo>
                  <a:pt x="818641" y="1862455"/>
                </a:lnTo>
                <a:lnTo>
                  <a:pt x="340487" y="0"/>
                </a:lnTo>
                <a:close/>
              </a:path>
            </a:pathLst>
          </a:custGeom>
          <a:solidFill>
            <a:srgbClr val="DB843C"/>
          </a:solidFill>
        </p:spPr>
        <p:txBody>
          <a:bodyPr wrap="square" lIns="0" tIns="0" rIns="0" bIns="0" rtlCol="0">
            <a:noAutofit/>
          </a:bodyPr>
          <a:lstStyle/>
          <a:p>
            <a:endParaRPr/>
          </a:p>
        </p:txBody>
      </p:sp>
      <p:sp>
        <p:nvSpPr>
          <p:cNvPr id="10" name="object 10"/>
          <p:cNvSpPr/>
          <p:nvPr/>
        </p:nvSpPr>
        <p:spPr>
          <a:xfrm>
            <a:off x="4129785" y="2465070"/>
            <a:ext cx="478154" cy="1919096"/>
          </a:xfrm>
          <a:custGeom>
            <a:avLst/>
            <a:gdLst/>
            <a:ahLst/>
            <a:cxnLst/>
            <a:rect l="l" t="t" r="r" b="b"/>
            <a:pathLst>
              <a:path w="478154" h="1919097">
                <a:moveTo>
                  <a:pt x="357504" y="0"/>
                </a:moveTo>
                <a:lnTo>
                  <a:pt x="285235" y="5927"/>
                </a:lnTo>
                <a:lnTo>
                  <a:pt x="213265" y="14561"/>
                </a:lnTo>
                <a:lnTo>
                  <a:pt x="141679" y="25895"/>
                </a:lnTo>
                <a:lnTo>
                  <a:pt x="70562" y="39924"/>
                </a:lnTo>
                <a:lnTo>
                  <a:pt x="17583" y="52210"/>
                </a:lnTo>
                <a:lnTo>
                  <a:pt x="0" y="56641"/>
                </a:lnTo>
                <a:lnTo>
                  <a:pt x="478154" y="1919096"/>
                </a:lnTo>
                <a:lnTo>
                  <a:pt x="357504" y="0"/>
                </a:lnTo>
                <a:close/>
              </a:path>
            </a:pathLst>
          </a:custGeom>
          <a:solidFill>
            <a:srgbClr val="92A9CF"/>
          </a:solidFill>
        </p:spPr>
        <p:txBody>
          <a:bodyPr wrap="square" lIns="0" tIns="0" rIns="0" bIns="0" rtlCol="0">
            <a:noAutofit/>
          </a:bodyPr>
          <a:lstStyle/>
          <a:p>
            <a:endParaRPr/>
          </a:p>
        </p:txBody>
      </p:sp>
      <p:sp>
        <p:nvSpPr>
          <p:cNvPr id="11" name="object 11"/>
          <p:cNvSpPr/>
          <p:nvPr/>
        </p:nvSpPr>
        <p:spPr>
          <a:xfrm>
            <a:off x="4487290" y="2461270"/>
            <a:ext cx="120650" cy="1922896"/>
          </a:xfrm>
          <a:custGeom>
            <a:avLst/>
            <a:gdLst/>
            <a:ahLst/>
            <a:cxnLst/>
            <a:rect l="l" t="t" r="r" b="b"/>
            <a:pathLst>
              <a:path w="120650" h="1922896">
                <a:moveTo>
                  <a:pt x="114236" y="0"/>
                </a:moveTo>
                <a:lnTo>
                  <a:pt x="101529" y="84"/>
                </a:lnTo>
                <a:lnTo>
                  <a:pt x="63421" y="845"/>
                </a:lnTo>
                <a:lnTo>
                  <a:pt x="25349" y="2364"/>
                </a:lnTo>
                <a:lnTo>
                  <a:pt x="0" y="3799"/>
                </a:lnTo>
                <a:lnTo>
                  <a:pt x="120650" y="1922896"/>
                </a:lnTo>
                <a:lnTo>
                  <a:pt x="114236" y="0"/>
                </a:lnTo>
                <a:close/>
              </a:path>
            </a:pathLst>
          </a:custGeom>
          <a:solidFill>
            <a:srgbClr val="D19292"/>
          </a:solidFill>
        </p:spPr>
        <p:txBody>
          <a:bodyPr wrap="square" lIns="0" tIns="0" rIns="0" bIns="0" rtlCol="0">
            <a:noAutofit/>
          </a:bodyPr>
          <a:lstStyle/>
          <a:p>
            <a:endParaRPr/>
          </a:p>
        </p:txBody>
      </p:sp>
      <p:sp>
        <p:nvSpPr>
          <p:cNvPr id="12" name="object 12"/>
          <p:cNvSpPr/>
          <p:nvPr/>
        </p:nvSpPr>
        <p:spPr>
          <a:xfrm>
            <a:off x="6454140" y="3848100"/>
            <a:ext cx="726948" cy="277368"/>
          </a:xfrm>
          <a:custGeom>
            <a:avLst/>
            <a:gdLst/>
            <a:ahLst/>
            <a:cxnLst/>
            <a:rect l="l" t="t" r="r" b="b"/>
            <a:pathLst>
              <a:path w="726948" h="277368">
                <a:moveTo>
                  <a:pt x="0" y="0"/>
                </a:moveTo>
                <a:lnTo>
                  <a:pt x="669036" y="277368"/>
                </a:lnTo>
                <a:lnTo>
                  <a:pt x="726948" y="277368"/>
                </a:lnTo>
              </a:path>
            </a:pathLst>
          </a:custGeom>
          <a:ln w="9144">
            <a:solidFill>
              <a:srgbClr val="000000"/>
            </a:solidFill>
          </a:ln>
        </p:spPr>
        <p:txBody>
          <a:bodyPr wrap="square" lIns="0" tIns="0" rIns="0" bIns="0" rtlCol="0">
            <a:noAutofit/>
          </a:bodyPr>
          <a:lstStyle/>
          <a:p>
            <a:endParaRPr/>
          </a:p>
        </p:txBody>
      </p:sp>
      <p:sp>
        <p:nvSpPr>
          <p:cNvPr id="13" name="object 13"/>
          <p:cNvSpPr/>
          <p:nvPr/>
        </p:nvSpPr>
        <p:spPr>
          <a:xfrm>
            <a:off x="3485388" y="6246876"/>
            <a:ext cx="644651" cy="181355"/>
          </a:xfrm>
          <a:custGeom>
            <a:avLst/>
            <a:gdLst/>
            <a:ahLst/>
            <a:cxnLst/>
            <a:rect l="l" t="t" r="r" b="b"/>
            <a:pathLst>
              <a:path w="644651" h="181355">
                <a:moveTo>
                  <a:pt x="644651" y="0"/>
                </a:moveTo>
                <a:lnTo>
                  <a:pt x="56387" y="181356"/>
                </a:lnTo>
                <a:lnTo>
                  <a:pt x="0" y="181356"/>
                </a:lnTo>
              </a:path>
            </a:pathLst>
          </a:custGeom>
          <a:ln w="9143">
            <a:solidFill>
              <a:srgbClr val="000000"/>
            </a:solidFill>
          </a:ln>
        </p:spPr>
        <p:txBody>
          <a:bodyPr wrap="square" lIns="0" tIns="0" rIns="0" bIns="0" rtlCol="0">
            <a:noAutofit/>
          </a:bodyPr>
          <a:lstStyle/>
          <a:p>
            <a:endParaRPr/>
          </a:p>
        </p:txBody>
      </p:sp>
      <p:sp>
        <p:nvSpPr>
          <p:cNvPr id="14" name="object 14"/>
          <p:cNvSpPr/>
          <p:nvPr/>
        </p:nvSpPr>
        <p:spPr>
          <a:xfrm>
            <a:off x="1891283" y="4684776"/>
            <a:ext cx="816864" cy="760476"/>
          </a:xfrm>
          <a:custGeom>
            <a:avLst/>
            <a:gdLst/>
            <a:ahLst/>
            <a:cxnLst/>
            <a:rect l="l" t="t" r="r" b="b"/>
            <a:pathLst>
              <a:path w="816864" h="760476">
                <a:moveTo>
                  <a:pt x="816864" y="0"/>
                </a:moveTo>
                <a:lnTo>
                  <a:pt x="56388" y="760476"/>
                </a:lnTo>
                <a:lnTo>
                  <a:pt x="0" y="760476"/>
                </a:lnTo>
              </a:path>
            </a:pathLst>
          </a:custGeom>
          <a:ln w="9144">
            <a:solidFill>
              <a:srgbClr val="000000"/>
            </a:solidFill>
          </a:ln>
        </p:spPr>
        <p:txBody>
          <a:bodyPr wrap="square" lIns="0" tIns="0" rIns="0" bIns="0" rtlCol="0">
            <a:noAutofit/>
          </a:bodyPr>
          <a:lstStyle/>
          <a:p>
            <a:endParaRPr/>
          </a:p>
        </p:txBody>
      </p:sp>
      <p:sp>
        <p:nvSpPr>
          <p:cNvPr id="15" name="object 15"/>
          <p:cNvSpPr/>
          <p:nvPr/>
        </p:nvSpPr>
        <p:spPr>
          <a:xfrm>
            <a:off x="1584960" y="3511296"/>
            <a:ext cx="1309116" cy="917447"/>
          </a:xfrm>
          <a:custGeom>
            <a:avLst/>
            <a:gdLst/>
            <a:ahLst/>
            <a:cxnLst/>
            <a:rect l="l" t="t" r="r" b="b"/>
            <a:pathLst>
              <a:path w="1309115" h="917448">
                <a:moveTo>
                  <a:pt x="1309116" y="0"/>
                </a:moveTo>
                <a:lnTo>
                  <a:pt x="57912" y="917447"/>
                </a:lnTo>
                <a:lnTo>
                  <a:pt x="0" y="917447"/>
                </a:lnTo>
              </a:path>
            </a:pathLst>
          </a:custGeom>
          <a:ln w="9144">
            <a:solidFill>
              <a:srgbClr val="000000"/>
            </a:solidFill>
          </a:ln>
        </p:spPr>
        <p:txBody>
          <a:bodyPr wrap="square" lIns="0" tIns="0" rIns="0" bIns="0" rtlCol="0">
            <a:noAutofit/>
          </a:bodyPr>
          <a:lstStyle/>
          <a:p>
            <a:endParaRPr/>
          </a:p>
        </p:txBody>
      </p:sp>
      <p:sp>
        <p:nvSpPr>
          <p:cNvPr id="16" name="object 16"/>
          <p:cNvSpPr/>
          <p:nvPr/>
        </p:nvSpPr>
        <p:spPr>
          <a:xfrm>
            <a:off x="1804416" y="2828544"/>
            <a:ext cx="1673351" cy="774191"/>
          </a:xfrm>
          <a:custGeom>
            <a:avLst/>
            <a:gdLst/>
            <a:ahLst/>
            <a:cxnLst/>
            <a:rect l="l" t="t" r="r" b="b"/>
            <a:pathLst>
              <a:path w="1673352" h="774191">
                <a:moveTo>
                  <a:pt x="1673351" y="0"/>
                </a:moveTo>
                <a:lnTo>
                  <a:pt x="57911" y="774191"/>
                </a:lnTo>
                <a:lnTo>
                  <a:pt x="0" y="774191"/>
                </a:lnTo>
              </a:path>
            </a:pathLst>
          </a:custGeom>
          <a:ln w="9144">
            <a:solidFill>
              <a:srgbClr val="000000"/>
            </a:solidFill>
          </a:ln>
        </p:spPr>
        <p:txBody>
          <a:bodyPr wrap="square" lIns="0" tIns="0" rIns="0" bIns="0" rtlCol="0">
            <a:noAutofit/>
          </a:bodyPr>
          <a:lstStyle/>
          <a:p>
            <a:endParaRPr/>
          </a:p>
        </p:txBody>
      </p:sp>
      <p:sp>
        <p:nvSpPr>
          <p:cNvPr id="17" name="object 17"/>
          <p:cNvSpPr/>
          <p:nvPr/>
        </p:nvSpPr>
        <p:spPr>
          <a:xfrm>
            <a:off x="1380744" y="2575560"/>
            <a:ext cx="2575560" cy="310895"/>
          </a:xfrm>
          <a:custGeom>
            <a:avLst/>
            <a:gdLst/>
            <a:ahLst/>
            <a:cxnLst/>
            <a:rect l="l" t="t" r="r" b="b"/>
            <a:pathLst>
              <a:path w="2575559" h="310895">
                <a:moveTo>
                  <a:pt x="2575560" y="0"/>
                </a:moveTo>
                <a:lnTo>
                  <a:pt x="56387" y="310895"/>
                </a:lnTo>
                <a:lnTo>
                  <a:pt x="0" y="310895"/>
                </a:lnTo>
              </a:path>
            </a:pathLst>
          </a:custGeom>
          <a:ln w="9144">
            <a:solidFill>
              <a:srgbClr val="000000"/>
            </a:solidFill>
          </a:ln>
        </p:spPr>
        <p:txBody>
          <a:bodyPr wrap="square" lIns="0" tIns="0" rIns="0" bIns="0" rtlCol="0">
            <a:noAutofit/>
          </a:bodyPr>
          <a:lstStyle/>
          <a:p>
            <a:endParaRPr/>
          </a:p>
        </p:txBody>
      </p:sp>
      <p:sp>
        <p:nvSpPr>
          <p:cNvPr id="18" name="object 18"/>
          <p:cNvSpPr/>
          <p:nvPr/>
        </p:nvSpPr>
        <p:spPr>
          <a:xfrm>
            <a:off x="1827276" y="2197607"/>
            <a:ext cx="2479548" cy="288036"/>
          </a:xfrm>
          <a:custGeom>
            <a:avLst/>
            <a:gdLst/>
            <a:ahLst/>
            <a:cxnLst/>
            <a:rect l="l" t="t" r="r" b="b"/>
            <a:pathLst>
              <a:path w="2479548" h="288036">
                <a:moveTo>
                  <a:pt x="2479548" y="288036"/>
                </a:moveTo>
                <a:lnTo>
                  <a:pt x="56387" y="0"/>
                </a:lnTo>
                <a:lnTo>
                  <a:pt x="0" y="0"/>
                </a:lnTo>
              </a:path>
            </a:pathLst>
          </a:custGeom>
          <a:ln w="9144">
            <a:solidFill>
              <a:srgbClr val="000000"/>
            </a:solidFill>
          </a:ln>
        </p:spPr>
        <p:txBody>
          <a:bodyPr wrap="square" lIns="0" tIns="0" rIns="0" bIns="0" rtlCol="0">
            <a:noAutofit/>
          </a:bodyPr>
          <a:lstStyle/>
          <a:p>
            <a:endParaRPr/>
          </a:p>
        </p:txBody>
      </p:sp>
      <p:sp>
        <p:nvSpPr>
          <p:cNvPr id="19" name="object 19"/>
          <p:cNvSpPr/>
          <p:nvPr/>
        </p:nvSpPr>
        <p:spPr>
          <a:xfrm>
            <a:off x="4547615" y="2167127"/>
            <a:ext cx="544068" cy="295656"/>
          </a:xfrm>
          <a:custGeom>
            <a:avLst/>
            <a:gdLst/>
            <a:ahLst/>
            <a:cxnLst/>
            <a:rect l="l" t="t" r="r" b="b"/>
            <a:pathLst>
              <a:path w="544068" h="295656">
                <a:moveTo>
                  <a:pt x="0" y="295656"/>
                </a:moveTo>
                <a:lnTo>
                  <a:pt x="486156" y="0"/>
                </a:lnTo>
                <a:lnTo>
                  <a:pt x="544068" y="0"/>
                </a:lnTo>
              </a:path>
            </a:pathLst>
          </a:custGeom>
          <a:ln w="9144">
            <a:solidFill>
              <a:srgbClr val="000000"/>
            </a:solidFill>
          </a:ln>
        </p:spPr>
        <p:txBody>
          <a:bodyPr wrap="square" lIns="0" tIns="0" rIns="0" bIns="0" rtlCol="0">
            <a:noAutofit/>
          </a:bodyPr>
          <a:lstStyle/>
          <a:p>
            <a:endParaRPr/>
          </a:p>
        </p:txBody>
      </p:sp>
      <p:sp>
        <p:nvSpPr>
          <p:cNvPr id="20" name="object 20"/>
          <p:cNvSpPr txBox="1"/>
          <p:nvPr/>
        </p:nvSpPr>
        <p:spPr>
          <a:xfrm>
            <a:off x="7197979" y="3944076"/>
            <a:ext cx="1526540" cy="457834"/>
          </a:xfrm>
          <a:prstGeom prst="rect">
            <a:avLst/>
          </a:prstGeom>
        </p:spPr>
        <p:txBody>
          <a:bodyPr vert="horz" wrap="square" lIns="0" tIns="0" rIns="0" bIns="0" rtlCol="0">
            <a:noAutofit/>
          </a:bodyPr>
          <a:lstStyle/>
          <a:p>
            <a:pPr marL="608330" marR="12700" indent="-596265">
              <a:lnSpc>
                <a:spcPct val="102099"/>
              </a:lnSpc>
            </a:pPr>
            <a:r>
              <a:rPr sz="1400" dirty="0">
                <a:latin typeface="Calibri"/>
                <a:cs typeface="Calibri"/>
              </a:rPr>
              <a:t>1</a:t>
            </a:r>
            <a:r>
              <a:rPr sz="1400" spc="-10" dirty="0">
                <a:latin typeface="Calibri"/>
                <a:cs typeface="Calibri"/>
              </a:rPr>
              <a:t>1</a:t>
            </a:r>
            <a:r>
              <a:rPr sz="1400" spc="0" dirty="0">
                <a:latin typeface="Calibri"/>
                <a:cs typeface="Calibri"/>
              </a:rPr>
              <a:t>5 Pri</a:t>
            </a:r>
            <a:r>
              <a:rPr sz="1400" spc="-5" dirty="0">
                <a:latin typeface="Calibri"/>
                <a:cs typeface="Calibri"/>
              </a:rPr>
              <a:t>n</a:t>
            </a:r>
            <a:r>
              <a:rPr sz="1400" spc="-10" dirty="0">
                <a:latin typeface="Calibri"/>
                <a:cs typeface="Calibri"/>
              </a:rPr>
              <a:t>c</a:t>
            </a:r>
            <a:r>
              <a:rPr sz="1400" spc="0" dirty="0">
                <a:latin typeface="Calibri"/>
                <a:cs typeface="Calibri"/>
              </a:rPr>
              <a:t>ip</a:t>
            </a:r>
            <a:r>
              <a:rPr sz="1400" spc="-5" dirty="0">
                <a:latin typeface="Calibri"/>
                <a:cs typeface="Calibri"/>
              </a:rPr>
              <a:t>a</a:t>
            </a:r>
            <a:r>
              <a:rPr sz="1400" spc="0" dirty="0">
                <a:latin typeface="Calibri"/>
                <a:cs typeface="Calibri"/>
              </a:rPr>
              <a:t>ls or</a:t>
            </a:r>
            <a:r>
              <a:rPr sz="1400" spc="-15" dirty="0">
                <a:latin typeface="Calibri"/>
                <a:cs typeface="Calibri"/>
              </a:rPr>
              <a:t> </a:t>
            </a:r>
            <a:r>
              <a:rPr sz="1400" spc="0" dirty="0">
                <a:latin typeface="Calibri"/>
                <a:cs typeface="Calibri"/>
              </a:rPr>
              <a:t>A</a:t>
            </a:r>
            <a:r>
              <a:rPr sz="1400" spc="-30" dirty="0">
                <a:latin typeface="Calibri"/>
                <a:cs typeface="Calibri"/>
              </a:rPr>
              <a:t>P</a:t>
            </a:r>
            <a:r>
              <a:rPr sz="1400" spc="0" dirty="0">
                <a:latin typeface="Calibri"/>
                <a:cs typeface="Calibri"/>
              </a:rPr>
              <a:t>s </a:t>
            </a:r>
            <a:r>
              <a:rPr sz="1400" spc="-5" dirty="0">
                <a:latin typeface="Calibri"/>
                <a:cs typeface="Calibri"/>
              </a:rPr>
              <a:t>41%</a:t>
            </a:r>
            <a:endParaRPr sz="1400">
              <a:latin typeface="Calibri"/>
              <a:cs typeface="Calibri"/>
            </a:endParaRPr>
          </a:p>
        </p:txBody>
      </p:sp>
      <p:sp>
        <p:nvSpPr>
          <p:cNvPr id="21" name="object 21"/>
          <p:cNvSpPr txBox="1"/>
          <p:nvPr/>
        </p:nvSpPr>
        <p:spPr>
          <a:xfrm>
            <a:off x="1983994" y="6276736"/>
            <a:ext cx="1494155" cy="457834"/>
          </a:xfrm>
          <a:prstGeom prst="rect">
            <a:avLst/>
          </a:prstGeom>
        </p:spPr>
        <p:txBody>
          <a:bodyPr vert="horz" wrap="square" lIns="0" tIns="0" rIns="0" bIns="0" rtlCol="0">
            <a:noAutofit/>
          </a:bodyPr>
          <a:lstStyle/>
          <a:p>
            <a:pPr marL="593090" marR="12700" indent="-581025">
              <a:lnSpc>
                <a:spcPct val="102099"/>
              </a:lnSpc>
            </a:pPr>
            <a:r>
              <a:rPr sz="1400" dirty="0">
                <a:latin typeface="Calibri"/>
                <a:cs typeface="Calibri"/>
              </a:rPr>
              <a:t>72 High</a:t>
            </a:r>
            <a:r>
              <a:rPr sz="1400" spc="-10" dirty="0">
                <a:latin typeface="Calibri"/>
                <a:cs typeface="Calibri"/>
              </a:rPr>
              <a:t>e</a:t>
            </a:r>
            <a:r>
              <a:rPr sz="1400" spc="0" dirty="0">
                <a:latin typeface="Calibri"/>
                <a:cs typeface="Calibri"/>
              </a:rPr>
              <a:t>r</a:t>
            </a:r>
            <a:r>
              <a:rPr sz="1400" spc="-15" dirty="0">
                <a:latin typeface="Calibri"/>
                <a:cs typeface="Calibri"/>
              </a:rPr>
              <a:t> </a:t>
            </a:r>
            <a:r>
              <a:rPr sz="1400" spc="-30" dirty="0">
                <a:latin typeface="Calibri"/>
                <a:cs typeface="Calibri"/>
              </a:rPr>
              <a:t>E</a:t>
            </a:r>
            <a:r>
              <a:rPr sz="1400" spc="0" dirty="0">
                <a:latin typeface="Calibri"/>
                <a:cs typeface="Calibri"/>
              </a:rPr>
              <a:t>d </a:t>
            </a:r>
            <a:r>
              <a:rPr sz="1400" spc="-35" dirty="0">
                <a:latin typeface="Calibri"/>
                <a:cs typeface="Calibri"/>
              </a:rPr>
              <a:t>F</a:t>
            </a:r>
            <a:r>
              <a:rPr sz="1400" spc="0" dirty="0">
                <a:latin typeface="Calibri"/>
                <a:cs typeface="Calibri"/>
              </a:rPr>
              <a:t>a</a:t>
            </a:r>
            <a:r>
              <a:rPr sz="1400" spc="-10" dirty="0">
                <a:latin typeface="Calibri"/>
                <a:cs typeface="Calibri"/>
              </a:rPr>
              <a:t>cu</a:t>
            </a:r>
            <a:r>
              <a:rPr sz="1400" spc="0" dirty="0">
                <a:latin typeface="Calibri"/>
                <a:cs typeface="Calibri"/>
              </a:rPr>
              <a:t>lty </a:t>
            </a:r>
            <a:r>
              <a:rPr sz="1400" spc="-5" dirty="0">
                <a:latin typeface="Calibri"/>
                <a:cs typeface="Calibri"/>
              </a:rPr>
              <a:t>26%</a:t>
            </a:r>
            <a:endParaRPr sz="1400">
              <a:latin typeface="Calibri"/>
              <a:cs typeface="Calibri"/>
            </a:endParaRPr>
          </a:p>
        </p:txBody>
      </p:sp>
      <p:sp>
        <p:nvSpPr>
          <p:cNvPr id="22" name="object 22"/>
          <p:cNvSpPr txBox="1"/>
          <p:nvPr/>
        </p:nvSpPr>
        <p:spPr>
          <a:xfrm>
            <a:off x="610920" y="5268721"/>
            <a:ext cx="1274445" cy="453390"/>
          </a:xfrm>
          <a:prstGeom prst="rect">
            <a:avLst/>
          </a:prstGeom>
        </p:spPr>
        <p:txBody>
          <a:bodyPr vert="horz" wrap="square" lIns="0" tIns="0" rIns="0" bIns="0" rtlCol="0">
            <a:noAutofit/>
          </a:bodyPr>
          <a:lstStyle/>
          <a:p>
            <a:pPr algn="ctr">
              <a:lnSpc>
                <a:spcPct val="100000"/>
              </a:lnSpc>
            </a:pPr>
            <a:r>
              <a:rPr sz="1400" dirty="0">
                <a:latin typeface="Calibri"/>
                <a:cs typeface="Calibri"/>
              </a:rPr>
              <a:t>27 Di</a:t>
            </a:r>
            <a:r>
              <a:rPr sz="1400" spc="-10" dirty="0">
                <a:latin typeface="Calibri"/>
                <a:cs typeface="Calibri"/>
              </a:rPr>
              <a:t>s</a:t>
            </a:r>
            <a:r>
              <a:rPr sz="1400" spc="0" dirty="0">
                <a:latin typeface="Calibri"/>
                <a:cs typeface="Calibri"/>
              </a:rPr>
              <a:t>tri</a:t>
            </a:r>
            <a:r>
              <a:rPr sz="1400" spc="-5" dirty="0">
                <a:latin typeface="Calibri"/>
                <a:cs typeface="Calibri"/>
              </a:rPr>
              <a:t>c</a:t>
            </a:r>
            <a:r>
              <a:rPr sz="1400" spc="0" dirty="0">
                <a:latin typeface="Calibri"/>
                <a:cs typeface="Calibri"/>
              </a:rPr>
              <a:t>t</a:t>
            </a:r>
            <a:r>
              <a:rPr sz="1400" spc="-20" dirty="0">
                <a:latin typeface="Calibri"/>
                <a:cs typeface="Calibri"/>
              </a:rPr>
              <a:t> </a:t>
            </a:r>
            <a:r>
              <a:rPr sz="1400" spc="0" dirty="0">
                <a:latin typeface="Calibri"/>
                <a:cs typeface="Calibri"/>
              </a:rPr>
              <a:t>Ad</a:t>
            </a:r>
            <a:r>
              <a:rPr sz="1400" spc="-10" dirty="0">
                <a:latin typeface="Calibri"/>
                <a:cs typeface="Calibri"/>
              </a:rPr>
              <a:t>m</a:t>
            </a:r>
            <a:r>
              <a:rPr sz="1400" spc="0" dirty="0">
                <a:latin typeface="Calibri"/>
                <a:cs typeface="Calibri"/>
              </a:rPr>
              <a:t>in</a:t>
            </a:r>
            <a:endParaRPr sz="1400">
              <a:latin typeface="Calibri"/>
              <a:cs typeface="Calibri"/>
            </a:endParaRPr>
          </a:p>
          <a:p>
            <a:pPr marR="1905" algn="ctr">
              <a:lnSpc>
                <a:spcPct val="100000"/>
              </a:lnSpc>
              <a:spcBef>
                <a:spcPts val="35"/>
              </a:spcBef>
            </a:pPr>
            <a:r>
              <a:rPr sz="1400" spc="-5" dirty="0">
                <a:latin typeface="Calibri"/>
                <a:cs typeface="Calibri"/>
              </a:rPr>
              <a:t>11%</a:t>
            </a:r>
            <a:endParaRPr sz="1400">
              <a:latin typeface="Calibri"/>
              <a:cs typeface="Calibri"/>
            </a:endParaRPr>
          </a:p>
        </p:txBody>
      </p:sp>
      <p:sp>
        <p:nvSpPr>
          <p:cNvPr id="23" name="object 23"/>
          <p:cNvSpPr txBox="1"/>
          <p:nvPr/>
        </p:nvSpPr>
        <p:spPr>
          <a:xfrm>
            <a:off x="540207" y="4251579"/>
            <a:ext cx="1038860" cy="453390"/>
          </a:xfrm>
          <a:prstGeom prst="rect">
            <a:avLst/>
          </a:prstGeom>
        </p:spPr>
        <p:txBody>
          <a:bodyPr vert="horz" wrap="square" lIns="0" tIns="0" rIns="0" bIns="0" rtlCol="0">
            <a:noAutofit/>
          </a:bodyPr>
          <a:lstStyle/>
          <a:p>
            <a:pPr algn="ctr">
              <a:lnSpc>
                <a:spcPct val="100000"/>
              </a:lnSpc>
            </a:pPr>
            <a:r>
              <a:rPr sz="1400" dirty="0">
                <a:latin typeface="Calibri"/>
                <a:cs typeface="Calibri"/>
              </a:rPr>
              <a:t>26 La</a:t>
            </a:r>
            <a:r>
              <a:rPr sz="1400" spc="-10" dirty="0">
                <a:latin typeface="Calibri"/>
                <a:cs typeface="Calibri"/>
              </a:rPr>
              <a:t>b</a:t>
            </a:r>
            <a:r>
              <a:rPr sz="1400" spc="0" dirty="0">
                <a:latin typeface="Calibri"/>
                <a:cs typeface="Calibri"/>
              </a:rPr>
              <a:t>or</a:t>
            </a:r>
            <a:r>
              <a:rPr sz="1400" spc="-15" dirty="0">
                <a:latin typeface="Calibri"/>
                <a:cs typeface="Calibri"/>
              </a:rPr>
              <a:t> </a:t>
            </a:r>
            <a:r>
              <a:rPr sz="1400" spc="-20" dirty="0">
                <a:latin typeface="Calibri"/>
                <a:cs typeface="Calibri"/>
              </a:rPr>
              <a:t>R</a:t>
            </a:r>
            <a:r>
              <a:rPr sz="1400" spc="0" dirty="0">
                <a:latin typeface="Calibri"/>
                <a:cs typeface="Calibri"/>
              </a:rPr>
              <a:t>e</a:t>
            </a:r>
            <a:r>
              <a:rPr sz="1400" spc="-20" dirty="0">
                <a:latin typeface="Calibri"/>
                <a:cs typeface="Calibri"/>
              </a:rPr>
              <a:t>p</a:t>
            </a:r>
            <a:r>
              <a:rPr sz="1400" spc="0" dirty="0">
                <a:latin typeface="Calibri"/>
                <a:cs typeface="Calibri"/>
              </a:rPr>
              <a:t>s</a:t>
            </a:r>
            <a:endParaRPr sz="1400">
              <a:latin typeface="Calibri"/>
              <a:cs typeface="Calibri"/>
            </a:endParaRPr>
          </a:p>
          <a:p>
            <a:pPr marR="0" algn="ctr">
              <a:lnSpc>
                <a:spcPct val="100000"/>
              </a:lnSpc>
              <a:spcBef>
                <a:spcPts val="35"/>
              </a:spcBef>
            </a:pPr>
            <a:r>
              <a:rPr sz="1400" spc="-5" dirty="0">
                <a:latin typeface="Calibri"/>
                <a:cs typeface="Calibri"/>
              </a:rPr>
              <a:t>9%</a:t>
            </a:r>
            <a:endParaRPr sz="1400">
              <a:latin typeface="Calibri"/>
              <a:cs typeface="Calibri"/>
            </a:endParaRPr>
          </a:p>
        </p:txBody>
      </p:sp>
      <p:sp>
        <p:nvSpPr>
          <p:cNvPr id="24" name="object 24"/>
          <p:cNvSpPr txBox="1"/>
          <p:nvPr/>
        </p:nvSpPr>
        <p:spPr>
          <a:xfrm>
            <a:off x="588670" y="2709926"/>
            <a:ext cx="1209040" cy="1169035"/>
          </a:xfrm>
          <a:prstGeom prst="rect">
            <a:avLst/>
          </a:prstGeom>
        </p:spPr>
        <p:txBody>
          <a:bodyPr vert="horz" wrap="square" lIns="0" tIns="0" rIns="0" bIns="0" rtlCol="0">
            <a:noAutofit/>
          </a:bodyPr>
          <a:lstStyle/>
          <a:p>
            <a:pPr marR="422909" algn="ctr">
              <a:lnSpc>
                <a:spcPct val="100000"/>
              </a:lnSpc>
            </a:pPr>
            <a:r>
              <a:rPr sz="1400" dirty="0">
                <a:latin typeface="Calibri"/>
                <a:cs typeface="Calibri"/>
              </a:rPr>
              <a:t>8</a:t>
            </a:r>
            <a:r>
              <a:rPr sz="1400" spc="-10" dirty="0">
                <a:latin typeface="Calibri"/>
                <a:cs typeface="Calibri"/>
              </a:rPr>
              <a:t> </a:t>
            </a:r>
            <a:r>
              <a:rPr sz="1400" spc="-120" dirty="0">
                <a:latin typeface="Calibri"/>
                <a:cs typeface="Calibri"/>
              </a:rPr>
              <a:t>T</a:t>
            </a:r>
            <a:r>
              <a:rPr sz="1400" spc="0" dirty="0">
                <a:latin typeface="Calibri"/>
                <a:cs typeface="Calibri"/>
              </a:rPr>
              <a:t>ea</a:t>
            </a:r>
            <a:r>
              <a:rPr sz="1400" spc="-10" dirty="0">
                <a:latin typeface="Calibri"/>
                <a:cs typeface="Calibri"/>
              </a:rPr>
              <a:t>ch</a:t>
            </a:r>
            <a:r>
              <a:rPr sz="1400" spc="0" dirty="0">
                <a:latin typeface="Calibri"/>
                <a:cs typeface="Calibri"/>
              </a:rPr>
              <a:t>e</a:t>
            </a:r>
            <a:r>
              <a:rPr sz="1400" spc="-25" dirty="0">
                <a:latin typeface="Calibri"/>
                <a:cs typeface="Calibri"/>
              </a:rPr>
              <a:t>r</a:t>
            </a:r>
            <a:r>
              <a:rPr sz="1400" spc="0" dirty="0">
                <a:latin typeface="Calibri"/>
                <a:cs typeface="Calibri"/>
              </a:rPr>
              <a:t>s</a:t>
            </a:r>
            <a:endParaRPr sz="1400">
              <a:latin typeface="Calibri"/>
              <a:cs typeface="Calibri"/>
            </a:endParaRPr>
          </a:p>
          <a:p>
            <a:pPr marR="423545" algn="ctr">
              <a:lnSpc>
                <a:spcPct val="100000"/>
              </a:lnSpc>
              <a:spcBef>
                <a:spcPts val="35"/>
              </a:spcBef>
            </a:pPr>
            <a:r>
              <a:rPr sz="1400" spc="-5" dirty="0">
                <a:latin typeface="Calibri"/>
                <a:cs typeface="Calibri"/>
              </a:rPr>
              <a:t>3%</a:t>
            </a:r>
            <a:endParaRPr sz="1400">
              <a:latin typeface="Calibri"/>
              <a:cs typeface="Calibri"/>
            </a:endParaRPr>
          </a:p>
          <a:p>
            <a:pPr>
              <a:lnSpc>
                <a:spcPts val="1000"/>
              </a:lnSpc>
            </a:pPr>
            <a:endParaRPr sz="1000"/>
          </a:p>
          <a:p>
            <a:pPr>
              <a:lnSpc>
                <a:spcPts val="1200"/>
              </a:lnSpc>
              <a:spcBef>
                <a:spcPts val="3"/>
              </a:spcBef>
            </a:pPr>
            <a:endParaRPr sz="1200"/>
          </a:p>
          <a:p>
            <a:pPr marL="530860" marR="12700" indent="-449580">
              <a:lnSpc>
                <a:spcPct val="102099"/>
              </a:lnSpc>
            </a:pPr>
            <a:r>
              <a:rPr sz="1400" dirty="0">
                <a:latin typeface="Calibri"/>
                <a:cs typeface="Calibri"/>
              </a:rPr>
              <a:t>16 Su</a:t>
            </a:r>
            <a:r>
              <a:rPr sz="1400" spc="-10" dirty="0">
                <a:latin typeface="Calibri"/>
                <a:cs typeface="Calibri"/>
              </a:rPr>
              <a:t>p</a:t>
            </a:r>
            <a:r>
              <a:rPr sz="1400" spc="0" dirty="0">
                <a:latin typeface="Calibri"/>
                <a:cs typeface="Calibri"/>
              </a:rPr>
              <a:t>ts</a:t>
            </a:r>
            <a:r>
              <a:rPr sz="1400" spc="-20" dirty="0">
                <a:latin typeface="Calibri"/>
                <a:cs typeface="Calibri"/>
              </a:rPr>
              <a:t> </a:t>
            </a:r>
            <a:r>
              <a:rPr sz="1400" spc="0" dirty="0">
                <a:latin typeface="Calibri"/>
                <a:cs typeface="Calibri"/>
              </a:rPr>
              <a:t>or</a:t>
            </a:r>
            <a:r>
              <a:rPr sz="1400" spc="-5" dirty="0">
                <a:latin typeface="Calibri"/>
                <a:cs typeface="Calibri"/>
              </a:rPr>
              <a:t> </a:t>
            </a:r>
            <a:r>
              <a:rPr sz="1400" spc="0" dirty="0">
                <a:latin typeface="Calibri"/>
                <a:cs typeface="Calibri"/>
              </a:rPr>
              <a:t>DSs </a:t>
            </a:r>
            <a:r>
              <a:rPr sz="1400" spc="-5" dirty="0">
                <a:latin typeface="Calibri"/>
                <a:cs typeface="Calibri"/>
              </a:rPr>
              <a:t>6%</a:t>
            </a:r>
            <a:endParaRPr sz="1400">
              <a:latin typeface="Calibri"/>
              <a:cs typeface="Calibri"/>
            </a:endParaRPr>
          </a:p>
        </p:txBody>
      </p:sp>
      <p:sp>
        <p:nvSpPr>
          <p:cNvPr id="25" name="object 25"/>
          <p:cNvSpPr txBox="1"/>
          <p:nvPr/>
        </p:nvSpPr>
        <p:spPr>
          <a:xfrm>
            <a:off x="825195" y="2020061"/>
            <a:ext cx="995044" cy="453390"/>
          </a:xfrm>
          <a:prstGeom prst="rect">
            <a:avLst/>
          </a:prstGeom>
        </p:spPr>
        <p:txBody>
          <a:bodyPr vert="horz" wrap="square" lIns="0" tIns="0" rIns="0" bIns="0" rtlCol="0">
            <a:noAutofit/>
          </a:bodyPr>
          <a:lstStyle/>
          <a:p>
            <a:pPr algn="ctr">
              <a:lnSpc>
                <a:spcPct val="100000"/>
              </a:lnSpc>
            </a:pPr>
            <a:r>
              <a:rPr sz="1400" dirty="0">
                <a:latin typeface="Calibri"/>
                <a:cs typeface="Calibri"/>
              </a:rPr>
              <a:t>8</a:t>
            </a:r>
            <a:r>
              <a:rPr sz="1400" spc="-10" dirty="0">
                <a:latin typeface="Calibri"/>
                <a:cs typeface="Calibri"/>
              </a:rPr>
              <a:t> </a:t>
            </a:r>
            <a:r>
              <a:rPr sz="1400" spc="-5" dirty="0">
                <a:latin typeface="Calibri"/>
                <a:cs typeface="Calibri"/>
              </a:rPr>
              <a:t>C</a:t>
            </a:r>
            <a:r>
              <a:rPr sz="1400" spc="0" dirty="0">
                <a:latin typeface="Calibri"/>
                <a:cs typeface="Calibri"/>
              </a:rPr>
              <a:t>om</a:t>
            </a:r>
            <a:r>
              <a:rPr sz="1400" spc="-10" dirty="0">
                <a:latin typeface="Calibri"/>
                <a:cs typeface="Calibri"/>
              </a:rPr>
              <a:t>mun</a:t>
            </a:r>
            <a:r>
              <a:rPr sz="1400" spc="0" dirty="0">
                <a:latin typeface="Calibri"/>
                <a:cs typeface="Calibri"/>
              </a:rPr>
              <a:t>ity</a:t>
            </a:r>
            <a:endParaRPr sz="1400">
              <a:latin typeface="Calibri"/>
              <a:cs typeface="Calibri"/>
            </a:endParaRPr>
          </a:p>
          <a:p>
            <a:pPr marL="0" algn="ctr">
              <a:lnSpc>
                <a:spcPct val="100000"/>
              </a:lnSpc>
              <a:spcBef>
                <a:spcPts val="35"/>
              </a:spcBef>
            </a:pPr>
            <a:r>
              <a:rPr sz="1400" spc="-5" dirty="0">
                <a:latin typeface="Calibri"/>
                <a:cs typeface="Calibri"/>
              </a:rPr>
              <a:t>3%</a:t>
            </a:r>
            <a:endParaRPr sz="1400">
              <a:latin typeface="Calibri"/>
              <a:cs typeface="Calibri"/>
            </a:endParaRPr>
          </a:p>
        </p:txBody>
      </p:sp>
      <p:sp>
        <p:nvSpPr>
          <p:cNvPr id="26" name="object 26"/>
          <p:cNvSpPr txBox="1"/>
          <p:nvPr/>
        </p:nvSpPr>
        <p:spPr>
          <a:xfrm>
            <a:off x="2734436" y="1642236"/>
            <a:ext cx="3657600" cy="800735"/>
          </a:xfrm>
          <a:prstGeom prst="rect">
            <a:avLst/>
          </a:prstGeom>
        </p:spPr>
        <p:txBody>
          <a:bodyPr vert="horz" wrap="square" lIns="0" tIns="0" rIns="0" bIns="0" rtlCol="0">
            <a:noAutofit/>
          </a:bodyPr>
          <a:lstStyle/>
          <a:p>
            <a:pPr marL="12700">
              <a:lnSpc>
                <a:spcPct val="100000"/>
              </a:lnSpc>
            </a:pPr>
            <a:r>
              <a:rPr sz="1800" dirty="0">
                <a:latin typeface="Calibri"/>
                <a:cs typeface="Calibri"/>
              </a:rPr>
              <a:t>F</a:t>
            </a:r>
            <a:r>
              <a:rPr sz="1800" spc="-10" dirty="0">
                <a:latin typeface="Calibri"/>
                <a:cs typeface="Calibri"/>
              </a:rPr>
              <a:t>i</a:t>
            </a:r>
            <a:r>
              <a:rPr sz="1800" spc="0" dirty="0">
                <a:latin typeface="Calibri"/>
                <a:cs typeface="Calibri"/>
              </a:rPr>
              <a:t>g. 1:  </a:t>
            </a:r>
            <a:r>
              <a:rPr sz="1800" spc="-50" dirty="0">
                <a:latin typeface="Calibri"/>
                <a:cs typeface="Calibri"/>
              </a:rPr>
              <a:t>P</a:t>
            </a:r>
            <a:r>
              <a:rPr sz="1800" spc="0" dirty="0">
                <a:latin typeface="Calibri"/>
                <a:cs typeface="Calibri"/>
              </a:rPr>
              <a:t>ar</a:t>
            </a:r>
            <a:r>
              <a:rPr sz="1800" spc="-10" dirty="0">
                <a:latin typeface="Calibri"/>
                <a:cs typeface="Calibri"/>
              </a:rPr>
              <a:t>tici</a:t>
            </a:r>
            <a:r>
              <a:rPr sz="1800" spc="0" dirty="0">
                <a:latin typeface="Calibri"/>
                <a:cs typeface="Calibri"/>
              </a:rPr>
              <a:t>pa</a:t>
            </a:r>
            <a:r>
              <a:rPr sz="1800" spc="-10" dirty="0">
                <a:latin typeface="Calibri"/>
                <a:cs typeface="Calibri"/>
              </a:rPr>
              <a:t>n</a:t>
            </a:r>
            <a:r>
              <a:rPr sz="1800" spc="0" dirty="0">
                <a:latin typeface="Calibri"/>
                <a:cs typeface="Calibri"/>
              </a:rPr>
              <a:t>t</a:t>
            </a:r>
            <a:r>
              <a:rPr sz="1800" spc="5" dirty="0">
                <a:latin typeface="Calibri"/>
                <a:cs typeface="Calibri"/>
              </a:rPr>
              <a:t> </a:t>
            </a:r>
            <a:r>
              <a:rPr sz="1800" spc="-20" dirty="0">
                <a:latin typeface="Calibri"/>
                <a:cs typeface="Calibri"/>
              </a:rPr>
              <a:t>c</a:t>
            </a:r>
            <a:r>
              <a:rPr sz="1800" spc="0" dirty="0">
                <a:latin typeface="Calibri"/>
                <a:cs typeface="Calibri"/>
              </a:rPr>
              <a:t>omposi</a:t>
            </a:r>
            <a:r>
              <a:rPr sz="1800" spc="-10" dirty="0">
                <a:latin typeface="Calibri"/>
                <a:cs typeface="Calibri"/>
              </a:rPr>
              <a:t>ti</a:t>
            </a:r>
            <a:r>
              <a:rPr sz="1800" spc="0" dirty="0">
                <a:latin typeface="Calibri"/>
                <a:cs typeface="Calibri"/>
              </a:rPr>
              <a:t>on</a:t>
            </a:r>
            <a:r>
              <a:rPr sz="1800" spc="-5" dirty="0">
                <a:latin typeface="Calibri"/>
                <a:cs typeface="Calibri"/>
              </a:rPr>
              <a:t> </a:t>
            </a:r>
            <a:r>
              <a:rPr sz="1800" spc="-10" dirty="0">
                <a:latin typeface="Calibri"/>
                <a:cs typeface="Calibri"/>
              </a:rPr>
              <a:t>(</a:t>
            </a:r>
            <a:r>
              <a:rPr sz="1800" spc="0" dirty="0">
                <a:latin typeface="Calibri"/>
                <a:cs typeface="Calibri"/>
              </a:rPr>
              <a:t>n=275)</a:t>
            </a:r>
            <a:endParaRPr sz="1800">
              <a:latin typeface="Calibri"/>
              <a:cs typeface="Calibri"/>
            </a:endParaRPr>
          </a:p>
          <a:p>
            <a:pPr>
              <a:lnSpc>
                <a:spcPts val="550"/>
              </a:lnSpc>
              <a:spcBef>
                <a:spcPts val="28"/>
              </a:spcBef>
            </a:pPr>
            <a:endParaRPr sz="550"/>
          </a:p>
          <a:p>
            <a:pPr marL="1910080" algn="ctr">
              <a:lnSpc>
                <a:spcPct val="100000"/>
              </a:lnSpc>
            </a:pPr>
            <a:r>
              <a:rPr sz="1400" dirty="0">
                <a:latin typeface="Calibri"/>
                <a:cs typeface="Calibri"/>
              </a:rPr>
              <a:t>3</a:t>
            </a:r>
            <a:r>
              <a:rPr sz="1400" spc="-10" dirty="0">
                <a:latin typeface="Calibri"/>
                <a:cs typeface="Calibri"/>
              </a:rPr>
              <a:t> </a:t>
            </a:r>
            <a:r>
              <a:rPr sz="1400" spc="0" dirty="0">
                <a:latin typeface="Calibri"/>
                <a:cs typeface="Calibri"/>
              </a:rPr>
              <a:t>HE</a:t>
            </a:r>
            <a:r>
              <a:rPr sz="1400" spc="5" dirty="0">
                <a:latin typeface="Calibri"/>
                <a:cs typeface="Calibri"/>
              </a:rPr>
              <a:t> </a:t>
            </a:r>
            <a:r>
              <a:rPr sz="1400" spc="0" dirty="0">
                <a:latin typeface="Calibri"/>
                <a:cs typeface="Calibri"/>
              </a:rPr>
              <a:t>Dea</a:t>
            </a:r>
            <a:r>
              <a:rPr sz="1400" spc="-10" dirty="0">
                <a:latin typeface="Calibri"/>
                <a:cs typeface="Calibri"/>
              </a:rPr>
              <a:t>n</a:t>
            </a:r>
            <a:r>
              <a:rPr sz="1400" spc="0" dirty="0">
                <a:latin typeface="Calibri"/>
                <a:cs typeface="Calibri"/>
              </a:rPr>
              <a:t>s</a:t>
            </a:r>
            <a:endParaRPr sz="1400">
              <a:latin typeface="Calibri"/>
              <a:cs typeface="Calibri"/>
            </a:endParaRPr>
          </a:p>
          <a:p>
            <a:pPr marR="764540" algn="r">
              <a:lnSpc>
                <a:spcPct val="100000"/>
              </a:lnSpc>
              <a:spcBef>
                <a:spcPts val="35"/>
              </a:spcBef>
            </a:pPr>
            <a:r>
              <a:rPr sz="1400" spc="-5" dirty="0">
                <a:latin typeface="Calibri"/>
                <a:cs typeface="Calibri"/>
              </a:rPr>
              <a:t>1%</a:t>
            </a:r>
            <a:endParaRPr sz="1400">
              <a:latin typeface="Calibri"/>
              <a:cs typeface="Calibri"/>
            </a:endParaRPr>
          </a:p>
        </p:txBody>
      </p:sp>
      <p:sp>
        <p:nvSpPr>
          <p:cNvPr id="27" name="Rectangle 26"/>
          <p:cNvSpPr/>
          <p:nvPr/>
        </p:nvSpPr>
        <p:spPr>
          <a:xfrm>
            <a:off x="0" y="0"/>
            <a:ext cx="9144000" cy="148478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34898" y="409239"/>
            <a:ext cx="9144000" cy="553998"/>
          </a:xfrm>
          <a:prstGeom prst="rect">
            <a:avLst/>
          </a:prstGeom>
          <a:noFill/>
        </p:spPr>
        <p:txBody>
          <a:bodyPr wrap="square" rtlCol="0">
            <a:spAutoFit/>
          </a:bodyPr>
          <a:lstStyle/>
          <a:p>
            <a:pPr algn="ctr"/>
            <a:r>
              <a:rPr lang="en-US" sz="3000" cap="all" dirty="0">
                <a:solidFill>
                  <a:schemeClr val="bg1"/>
                </a:solidFill>
                <a:latin typeface="Verdana" panose="020B0604030504040204" pitchFamily="34" charset="0"/>
                <a:ea typeface="Verdana" panose="020B0604030504040204" pitchFamily="34" charset="0"/>
                <a:cs typeface="Verdana" panose="020B0604030504040204" pitchFamily="34" charset="0"/>
              </a:rPr>
              <a:t>Tour participant composition</a:t>
            </a:r>
            <a:endParaRPr lang="en-US" sz="3000" i="1" cap="all"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13253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p:cNvSpPr txBox="1"/>
          <p:nvPr/>
        </p:nvSpPr>
        <p:spPr>
          <a:xfrm>
            <a:off x="3136900" y="292100"/>
            <a:ext cx="6007100" cy="685800"/>
          </a:xfrm>
          <a:prstGeom prst="rect">
            <a:avLst/>
          </a:prstGeom>
          <a:noFill/>
        </p:spPr>
        <p:txBody>
          <a:bodyPr vert="horz" wrap="none" lIns="0" tIns="0" rIns="0" bIns="0" rtlCol="0">
            <a:spAutoFit/>
          </a:bodyPr>
          <a:lstStyle/>
          <a:p>
            <a:pPr>
              <a:lnSpc>
                <a:spcPts val="4140"/>
              </a:lnSpc>
            </a:pPr>
            <a:r>
              <a:rPr lang="en-CA" sz="3600">
                <a:solidFill>
                  <a:srgbClr val="FFFFFF"/>
                </a:solidFill>
                <a:latin typeface="Verdana"/>
                <a:cs typeface="Verdana"/>
              </a:rPr>
              <a:t>NEXT STEPS</a:t>
            </a:r>
          </a:p>
          <a:p>
            <a:pPr>
              <a:lnSpc>
                <a:spcPts val="4140"/>
              </a:lnSpc>
            </a:pPr>
            <a:endParaRPr lang="en-CA" sz="3600">
              <a:solidFill>
                <a:srgbClr val="000000"/>
              </a:solidFill>
            </a:endParaRPr>
          </a:p>
        </p:txBody>
      </p:sp>
      <p:sp>
        <p:nvSpPr>
          <p:cNvPr id="14" name="Rectangle 13"/>
          <p:cNvSpPr/>
          <p:nvPr/>
        </p:nvSpPr>
        <p:spPr>
          <a:xfrm>
            <a:off x="0" y="0"/>
            <a:ext cx="9144000" cy="148478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395953"/>
            <a:ext cx="9144000" cy="584775"/>
          </a:xfrm>
          <a:prstGeom prst="rect">
            <a:avLst/>
          </a:prstGeom>
          <a:noFill/>
        </p:spPr>
        <p:txBody>
          <a:bodyPr wrap="square" rtlCol="0">
            <a:spAutoFit/>
          </a:bodyPr>
          <a:lstStyle/>
          <a:p>
            <a:pPr algn="ctr"/>
            <a:r>
              <a:rPr lang="en-US" sz="3200" cap="all" dirty="0">
                <a:solidFill>
                  <a:schemeClr val="bg1"/>
                </a:solidFill>
                <a:latin typeface="Verdana" panose="020B0604030504040204" pitchFamily="34" charset="0"/>
                <a:ea typeface="Verdana" panose="020B0604030504040204" pitchFamily="34" charset="0"/>
                <a:cs typeface="Verdana" panose="020B0604030504040204" pitchFamily="34" charset="0"/>
              </a:rPr>
              <a:t>Themes and representative remarks</a:t>
            </a:r>
          </a:p>
        </p:txBody>
      </p:sp>
      <p:sp>
        <p:nvSpPr>
          <p:cNvPr id="6" name="object 3"/>
          <p:cNvSpPr txBox="1"/>
          <p:nvPr/>
        </p:nvSpPr>
        <p:spPr>
          <a:xfrm>
            <a:off x="107504" y="1556792"/>
            <a:ext cx="8927996" cy="4761230"/>
          </a:xfrm>
          <a:prstGeom prst="rect">
            <a:avLst/>
          </a:prstGeom>
        </p:spPr>
        <p:txBody>
          <a:bodyPr vert="horz" wrap="square" lIns="0" tIns="0" rIns="0" bIns="0" rtlCol="0">
            <a:noAutofit/>
          </a:bodyPr>
          <a:lstStyle/>
          <a:p>
            <a:pPr marL="469265" indent="-457200">
              <a:spcBef>
                <a:spcPts val="600"/>
              </a:spcBef>
              <a:buFont typeface="+mj-lt"/>
              <a:buAutoNum type="arabicPeriod"/>
              <a:tabLst>
                <a:tab pos="189230" algn="l"/>
              </a:tabLst>
            </a:pPr>
            <a:endParaRPr lang="en-US" spc="-50"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Theme #1:</a:t>
            </a:r>
          </a:p>
          <a:p>
            <a:r>
              <a:rPr lang="en-US" i="1" dirty="0">
                <a:latin typeface="Verdana" panose="020B0604030504040204" pitchFamily="34" charset="0"/>
                <a:ea typeface="Verdana" panose="020B0604030504040204" pitchFamily="34" charset="0"/>
                <a:cs typeface="Verdana" panose="020B0604030504040204" pitchFamily="34" charset="0"/>
              </a:rPr>
              <a:t>PSEL</a:t>
            </a:r>
            <a:r>
              <a:rPr lang="en-US" dirty="0">
                <a:latin typeface="Verdana" panose="020B0604030504040204" pitchFamily="34" charset="0"/>
                <a:ea typeface="Verdana" panose="020B0604030504040204" pitchFamily="34" charset="0"/>
                <a:cs typeface="Verdana" panose="020B0604030504040204" pitchFamily="34" charset="0"/>
              </a:rPr>
              <a:t>s make sense because of focus on equity and cultural responsiveness.</a:t>
            </a:r>
          </a:p>
          <a:p>
            <a:r>
              <a:rPr lang="en-US" dirty="0">
                <a:latin typeface="Verdana" panose="020B0604030504040204" pitchFamily="34" charset="0"/>
                <a:ea typeface="Verdana" panose="020B0604030504040204" pitchFamily="34" charset="0"/>
                <a:cs typeface="Verdana" panose="020B0604030504040204" pitchFamily="34" charset="0"/>
              </a:rPr>
              <a:t> </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a:t>
            </a:r>
            <a:r>
              <a:rPr lang="en-US" i="1" dirty="0">
                <a:latin typeface="Verdana" panose="020B0604030504040204" pitchFamily="34" charset="0"/>
                <a:ea typeface="Verdana" panose="020B0604030504040204" pitchFamily="34" charset="0"/>
                <a:cs typeface="Verdana" panose="020B0604030504040204" pitchFamily="34" charset="0"/>
              </a:rPr>
              <a:t>PSEL</a:t>
            </a:r>
            <a:r>
              <a:rPr lang="en-US" dirty="0">
                <a:latin typeface="Verdana" panose="020B0604030504040204" pitchFamily="34" charset="0"/>
                <a:ea typeface="Verdana" panose="020B0604030504040204" pitchFamily="34" charset="0"/>
                <a:cs typeface="Verdana" panose="020B0604030504040204" pitchFamily="34" charset="0"/>
              </a:rPr>
              <a:t>s represent a welcome improvement. In large part that is because of the emphasis on equity and cultural responsiveness.  The </a:t>
            </a:r>
            <a:r>
              <a:rPr lang="en-US" i="1" dirty="0">
                <a:latin typeface="Verdana" panose="020B0604030504040204" pitchFamily="34" charset="0"/>
                <a:ea typeface="Verdana" panose="020B0604030504040204" pitchFamily="34" charset="0"/>
                <a:cs typeface="Verdana" panose="020B0604030504040204" pitchFamily="34" charset="0"/>
              </a:rPr>
              <a:t>PSEL</a:t>
            </a:r>
            <a:r>
              <a:rPr lang="en-US" dirty="0">
                <a:latin typeface="Verdana" panose="020B0604030504040204" pitchFamily="34" charset="0"/>
                <a:ea typeface="Verdana" panose="020B0604030504040204" pitchFamily="34" charset="0"/>
                <a:cs typeface="Verdana" panose="020B0604030504040204" pitchFamily="34" charset="0"/>
              </a:rPr>
              <a:t>s are a step in the right direction because they put us in position to better prepare aspiring school building leaders to meet the challenges of the job.”</a:t>
            </a:r>
          </a:p>
          <a:p>
            <a:r>
              <a:rPr lang="en-US" dirty="0">
                <a:latin typeface="Verdana" panose="020B0604030504040204" pitchFamily="34" charset="0"/>
                <a:ea typeface="Verdana" panose="020B0604030504040204" pitchFamily="34" charset="0"/>
                <a:cs typeface="Verdana" panose="020B0604030504040204" pitchFamily="34" charset="0"/>
              </a:rPr>
              <a:t> </a:t>
            </a:r>
          </a:p>
          <a:p>
            <a:r>
              <a:rPr lang="en-US" dirty="0">
                <a:latin typeface="Verdana" panose="020B0604030504040204" pitchFamily="34" charset="0"/>
                <a:ea typeface="Verdana" panose="020B0604030504040204" pitchFamily="34" charset="0"/>
                <a:cs typeface="Verdana" panose="020B0604030504040204" pitchFamily="34" charset="0"/>
              </a:rPr>
              <a:t>“The </a:t>
            </a:r>
            <a:r>
              <a:rPr lang="en-US" i="1" dirty="0">
                <a:latin typeface="Verdana" panose="020B0604030504040204" pitchFamily="34" charset="0"/>
                <a:ea typeface="Verdana" panose="020B0604030504040204" pitchFamily="34" charset="0"/>
                <a:cs typeface="Verdana" panose="020B0604030504040204" pitchFamily="34" charset="0"/>
              </a:rPr>
              <a:t>PSEL</a:t>
            </a:r>
            <a:r>
              <a:rPr lang="en-US" dirty="0">
                <a:latin typeface="Verdana" panose="020B0604030504040204" pitchFamily="34" charset="0"/>
                <a:ea typeface="Verdana" panose="020B0604030504040204" pitchFamily="34" charset="0"/>
                <a:cs typeface="Verdana" panose="020B0604030504040204" pitchFamily="34" charset="0"/>
              </a:rPr>
              <a:t>s are moving in the right direction.  They are moving us toward the kind of preparation that will equip [aspiring principals] to thrive in the conditions that exist in schools today. They aren’t the whole story, but they help create a better talent pipeline because they focus on the right stuff.”</a:t>
            </a:r>
          </a:p>
          <a:p>
            <a:pPr marL="189230" indent="-177165">
              <a:lnSpc>
                <a:spcPct val="100000"/>
              </a:lnSpc>
              <a:buFont typeface="Arial"/>
              <a:buChar char="•"/>
              <a:tabLst>
                <a:tab pos="189230" algn="l"/>
              </a:tabLst>
            </a:pPr>
            <a:endParaRPr lang="en-US" spc="-50" dirty="0">
              <a:latin typeface="Verdana" panose="020B0604030504040204" pitchFamily="34" charset="0"/>
              <a:ea typeface="Verdana" panose="020B0604030504040204" pitchFamily="34" charset="0"/>
              <a:cs typeface="Verdana" panose="020B0604030504040204" pitchFamily="34" charset="0"/>
            </a:endParaRPr>
          </a:p>
          <a:p>
            <a:pPr marL="189230" indent="-177165">
              <a:lnSpc>
                <a:spcPct val="100000"/>
              </a:lnSpc>
              <a:buFont typeface="Arial"/>
              <a:buChar char="•"/>
              <a:tabLst>
                <a:tab pos="189230" algn="l"/>
              </a:tabLst>
            </a:pPr>
            <a:endParaRPr dirty="0">
              <a:latin typeface="Verdana" panose="020B0604030504040204" pitchFamily="34" charset="0"/>
              <a:ea typeface="Verdana" panose="020B0604030504040204" pitchFamily="34" charset="0"/>
              <a:cs typeface="Verdana" panose="020B0604030504040204" pitchFamily="34" charset="0"/>
            </a:endParaRPr>
          </a:p>
          <a:p>
            <a:pPr>
              <a:lnSpc>
                <a:spcPts val="650"/>
              </a:lnSpc>
              <a:spcBef>
                <a:spcPts val="27"/>
              </a:spcBef>
            </a:pPr>
            <a:endParaRPr dirty="0">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2"/>
          </p:nvPr>
        </p:nvSpPr>
        <p:spPr>
          <a:xfrm>
            <a:off x="7164288" y="6345061"/>
            <a:ext cx="1718733" cy="509823"/>
          </a:xfrm>
        </p:spPr>
        <p:txBody>
          <a:bodyPr/>
          <a:lstStyle/>
          <a:p>
            <a:fld id="{2C7DFF54-6BA4-4515-87CA-28703F844993}" type="slidenum">
              <a:rPr lang="en-CA" smtClean="0"/>
              <a:t>32</a:t>
            </a:fld>
            <a:endParaRPr lang="en-CA"/>
          </a:p>
        </p:txBody>
      </p:sp>
    </p:spTree>
    <p:extLst>
      <p:ext uri="{BB962C8B-B14F-4D97-AF65-F5344CB8AC3E}">
        <p14:creationId xmlns:p14="http://schemas.microsoft.com/office/powerpoint/2010/main" val="9285905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p:cNvSpPr txBox="1"/>
          <p:nvPr/>
        </p:nvSpPr>
        <p:spPr>
          <a:xfrm>
            <a:off x="3136900" y="292100"/>
            <a:ext cx="6007100" cy="685800"/>
          </a:xfrm>
          <a:prstGeom prst="rect">
            <a:avLst/>
          </a:prstGeom>
          <a:noFill/>
        </p:spPr>
        <p:txBody>
          <a:bodyPr vert="horz" wrap="none" lIns="0" tIns="0" rIns="0" bIns="0" rtlCol="0">
            <a:spAutoFit/>
          </a:bodyPr>
          <a:lstStyle/>
          <a:p>
            <a:pPr>
              <a:lnSpc>
                <a:spcPts val="4140"/>
              </a:lnSpc>
            </a:pPr>
            <a:r>
              <a:rPr lang="en-CA" sz="3600">
                <a:solidFill>
                  <a:srgbClr val="FFFFFF"/>
                </a:solidFill>
                <a:latin typeface="Verdana"/>
                <a:cs typeface="Verdana"/>
              </a:rPr>
              <a:t>NEXT STEPS</a:t>
            </a:r>
          </a:p>
          <a:p>
            <a:pPr>
              <a:lnSpc>
                <a:spcPts val="4140"/>
              </a:lnSpc>
            </a:pPr>
            <a:endParaRPr lang="en-CA" sz="3600">
              <a:solidFill>
                <a:srgbClr val="000000"/>
              </a:solidFill>
            </a:endParaRPr>
          </a:p>
        </p:txBody>
      </p:sp>
      <p:sp>
        <p:nvSpPr>
          <p:cNvPr id="14" name="Rectangle 13"/>
          <p:cNvSpPr/>
          <p:nvPr/>
        </p:nvSpPr>
        <p:spPr>
          <a:xfrm>
            <a:off x="0" y="0"/>
            <a:ext cx="9144000" cy="148478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395953"/>
            <a:ext cx="9144000" cy="584775"/>
          </a:xfrm>
          <a:prstGeom prst="rect">
            <a:avLst/>
          </a:prstGeom>
          <a:noFill/>
        </p:spPr>
        <p:txBody>
          <a:bodyPr wrap="square" rtlCol="0">
            <a:spAutoFit/>
          </a:bodyPr>
          <a:lstStyle/>
          <a:p>
            <a:pPr algn="ctr"/>
            <a:r>
              <a:rPr lang="en-US" sz="3200" cap="all" dirty="0">
                <a:solidFill>
                  <a:schemeClr val="bg1"/>
                </a:solidFill>
                <a:latin typeface="Verdana" panose="020B0604030504040204" pitchFamily="34" charset="0"/>
                <a:ea typeface="Verdana" panose="020B0604030504040204" pitchFamily="34" charset="0"/>
                <a:cs typeface="Verdana" panose="020B0604030504040204" pitchFamily="34" charset="0"/>
              </a:rPr>
              <a:t>Themes and representative remarks</a:t>
            </a:r>
          </a:p>
        </p:txBody>
      </p:sp>
      <p:sp>
        <p:nvSpPr>
          <p:cNvPr id="6" name="object 3"/>
          <p:cNvSpPr txBox="1"/>
          <p:nvPr/>
        </p:nvSpPr>
        <p:spPr>
          <a:xfrm>
            <a:off x="146922" y="2276872"/>
            <a:ext cx="8817566" cy="2952328"/>
          </a:xfrm>
          <a:prstGeom prst="rect">
            <a:avLst/>
          </a:prstGeom>
        </p:spPr>
        <p:txBody>
          <a:bodyPr vert="horz" wrap="square" lIns="0" tIns="0" rIns="0" bIns="0" rtlCol="0">
            <a:noAutofit/>
          </a:bodyPr>
          <a:lstStyle/>
          <a:p>
            <a:r>
              <a:rPr lang="en-US" dirty="0">
                <a:latin typeface="Verdana" panose="020B0604030504040204" pitchFamily="34" charset="0"/>
                <a:ea typeface="Verdana" panose="020B0604030504040204" pitchFamily="34" charset="0"/>
                <a:cs typeface="Verdana" panose="020B0604030504040204" pitchFamily="34" charset="0"/>
              </a:rPr>
              <a:t>Theme #2:  </a:t>
            </a:r>
          </a:p>
          <a:p>
            <a:r>
              <a:rPr lang="en-US" dirty="0">
                <a:latin typeface="Verdana" panose="020B0604030504040204" pitchFamily="34" charset="0"/>
                <a:ea typeface="Verdana" panose="020B0604030504040204" pitchFamily="34" charset="0"/>
                <a:cs typeface="Verdana" panose="020B0604030504040204" pitchFamily="34" charset="0"/>
              </a:rPr>
              <a:t>Support exists for a closer relationship between universities and districts.  </a:t>
            </a:r>
          </a:p>
          <a:p>
            <a:r>
              <a:rPr lang="en-US" dirty="0">
                <a:latin typeface="Verdana" panose="020B0604030504040204" pitchFamily="34" charset="0"/>
                <a:ea typeface="Verdana" panose="020B0604030504040204" pitchFamily="34" charset="0"/>
                <a:cs typeface="Verdana" panose="020B0604030504040204" pitchFamily="34" charset="0"/>
              </a:rPr>
              <a:t> </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“Everyone benefits when there is a healthy and sustained relationship between a university-based principal preparation program and a local school, school district, or schools (and school districts and sometimes BOCES).  An ongoing dialogue can be focused on planning and modifying program offerings.  It can be focused on identifying future talent and it can help ensure that the internship decisions that are made are productive.”</a:t>
            </a:r>
          </a:p>
          <a:p>
            <a:pPr marL="189230" indent="-177165">
              <a:lnSpc>
                <a:spcPct val="100000"/>
              </a:lnSpc>
              <a:buFont typeface="Arial"/>
              <a:buChar char="•"/>
              <a:tabLst>
                <a:tab pos="189230" algn="l"/>
              </a:tabLst>
            </a:pPr>
            <a:endParaRPr lang="en-US" spc="-50" dirty="0">
              <a:latin typeface="Verdana" panose="020B0604030504040204" pitchFamily="34" charset="0"/>
              <a:ea typeface="Verdana" panose="020B0604030504040204" pitchFamily="34" charset="0"/>
              <a:cs typeface="Verdana" panose="020B0604030504040204" pitchFamily="34" charset="0"/>
            </a:endParaRPr>
          </a:p>
          <a:p>
            <a:pPr marL="189230" indent="-177165">
              <a:lnSpc>
                <a:spcPct val="100000"/>
              </a:lnSpc>
              <a:buFont typeface="Arial"/>
              <a:buChar char="•"/>
              <a:tabLst>
                <a:tab pos="189230" algn="l"/>
              </a:tabLst>
            </a:pPr>
            <a:endParaRPr dirty="0">
              <a:latin typeface="Verdana" panose="020B0604030504040204" pitchFamily="34" charset="0"/>
              <a:ea typeface="Verdana" panose="020B0604030504040204" pitchFamily="34" charset="0"/>
              <a:cs typeface="Verdana" panose="020B0604030504040204" pitchFamily="34" charset="0"/>
            </a:endParaRPr>
          </a:p>
          <a:p>
            <a:pPr>
              <a:lnSpc>
                <a:spcPts val="650"/>
              </a:lnSpc>
              <a:spcBef>
                <a:spcPts val="27"/>
              </a:spcBef>
            </a:pPr>
            <a:endParaRPr dirty="0">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2"/>
          </p:nvPr>
        </p:nvSpPr>
        <p:spPr>
          <a:xfrm>
            <a:off x="7164288" y="6345061"/>
            <a:ext cx="1718733" cy="509823"/>
          </a:xfrm>
        </p:spPr>
        <p:txBody>
          <a:bodyPr/>
          <a:lstStyle/>
          <a:p>
            <a:fld id="{2C7DFF54-6BA4-4515-87CA-28703F844993}" type="slidenum">
              <a:rPr lang="en-CA" smtClean="0"/>
              <a:t>33</a:t>
            </a:fld>
            <a:endParaRPr lang="en-CA"/>
          </a:p>
        </p:txBody>
      </p:sp>
    </p:spTree>
    <p:extLst>
      <p:ext uri="{BB962C8B-B14F-4D97-AF65-F5344CB8AC3E}">
        <p14:creationId xmlns:p14="http://schemas.microsoft.com/office/powerpoint/2010/main" val="11984627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p:cNvSpPr txBox="1"/>
          <p:nvPr/>
        </p:nvSpPr>
        <p:spPr>
          <a:xfrm>
            <a:off x="3136900" y="292100"/>
            <a:ext cx="6007100" cy="685800"/>
          </a:xfrm>
          <a:prstGeom prst="rect">
            <a:avLst/>
          </a:prstGeom>
          <a:noFill/>
        </p:spPr>
        <p:txBody>
          <a:bodyPr vert="horz" wrap="none" lIns="0" tIns="0" rIns="0" bIns="0" rtlCol="0">
            <a:spAutoFit/>
          </a:bodyPr>
          <a:lstStyle/>
          <a:p>
            <a:pPr>
              <a:lnSpc>
                <a:spcPts val="4140"/>
              </a:lnSpc>
            </a:pPr>
            <a:r>
              <a:rPr lang="en-CA" sz="3600">
                <a:solidFill>
                  <a:srgbClr val="FFFFFF"/>
                </a:solidFill>
                <a:latin typeface="Verdana"/>
                <a:cs typeface="Verdana"/>
              </a:rPr>
              <a:t>NEXT STEPS</a:t>
            </a:r>
          </a:p>
          <a:p>
            <a:pPr>
              <a:lnSpc>
                <a:spcPts val="4140"/>
              </a:lnSpc>
            </a:pPr>
            <a:endParaRPr lang="en-CA" sz="3600">
              <a:solidFill>
                <a:srgbClr val="000000"/>
              </a:solidFill>
            </a:endParaRPr>
          </a:p>
        </p:txBody>
      </p:sp>
      <p:sp>
        <p:nvSpPr>
          <p:cNvPr id="14" name="Rectangle 13"/>
          <p:cNvSpPr/>
          <p:nvPr/>
        </p:nvSpPr>
        <p:spPr>
          <a:xfrm>
            <a:off x="0" y="0"/>
            <a:ext cx="9144000" cy="148478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395953"/>
            <a:ext cx="9144000" cy="584775"/>
          </a:xfrm>
          <a:prstGeom prst="rect">
            <a:avLst/>
          </a:prstGeom>
          <a:noFill/>
        </p:spPr>
        <p:txBody>
          <a:bodyPr wrap="square" rtlCol="0">
            <a:spAutoFit/>
          </a:bodyPr>
          <a:lstStyle/>
          <a:p>
            <a:pPr algn="ctr"/>
            <a:r>
              <a:rPr lang="en-US" sz="3200" cap="all" dirty="0">
                <a:solidFill>
                  <a:schemeClr val="bg1"/>
                </a:solidFill>
                <a:latin typeface="Verdana" panose="020B0604030504040204" pitchFamily="34" charset="0"/>
                <a:ea typeface="Verdana" panose="020B0604030504040204" pitchFamily="34" charset="0"/>
                <a:cs typeface="Verdana" panose="020B0604030504040204" pitchFamily="34" charset="0"/>
              </a:rPr>
              <a:t>Themes and representative remarks</a:t>
            </a:r>
          </a:p>
        </p:txBody>
      </p:sp>
      <p:sp>
        <p:nvSpPr>
          <p:cNvPr id="6" name="object 3"/>
          <p:cNvSpPr txBox="1"/>
          <p:nvPr/>
        </p:nvSpPr>
        <p:spPr>
          <a:xfrm>
            <a:off x="146922" y="2276872"/>
            <a:ext cx="8817566" cy="2952328"/>
          </a:xfrm>
          <a:prstGeom prst="rect">
            <a:avLst/>
          </a:prstGeom>
        </p:spPr>
        <p:txBody>
          <a:bodyPr vert="horz" wrap="square" lIns="0" tIns="0" rIns="0" bIns="0" rtlCol="0">
            <a:noAutofit/>
          </a:bodyPr>
          <a:lstStyle/>
          <a:p>
            <a:r>
              <a:rPr lang="en-US" dirty="0">
                <a:latin typeface="Verdana" panose="020B0604030504040204" pitchFamily="34" charset="0"/>
                <a:ea typeface="Verdana" panose="020B0604030504040204" pitchFamily="34" charset="0"/>
                <a:cs typeface="Verdana" panose="020B0604030504040204" pitchFamily="34" charset="0"/>
              </a:rPr>
              <a:t>Theme #3:  </a:t>
            </a:r>
          </a:p>
          <a:p>
            <a:r>
              <a:rPr lang="en-US" dirty="0">
                <a:latin typeface="Verdana" panose="020B0604030504040204" pitchFamily="34" charset="0"/>
                <a:ea typeface="Verdana" panose="020B0604030504040204" pitchFamily="34" charset="0"/>
                <a:cs typeface="Verdana" panose="020B0604030504040204" pitchFamily="34" charset="0"/>
              </a:rPr>
              <a:t>Support exists for pilot arrangements that enable NYS to learn what works.</a:t>
            </a:r>
          </a:p>
          <a:p>
            <a:r>
              <a:rPr lang="en-US" dirty="0">
                <a:latin typeface="Verdana" panose="020B0604030504040204" pitchFamily="34" charset="0"/>
                <a:ea typeface="Verdana" panose="020B0604030504040204" pitchFamily="34" charset="0"/>
                <a:cs typeface="Verdana" panose="020B0604030504040204" pitchFamily="34" charset="0"/>
              </a:rPr>
              <a:t> </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“Universities and school districts absolutely need to co-develop preparation programs.  Pilot projects can be really helpful especially if they enable us to identify effective approaches and share promising practices with others in the field.  This can help us scale up approaches that work.”</a:t>
            </a:r>
          </a:p>
          <a:p>
            <a:r>
              <a:rPr lang="en-US" dirty="0"/>
              <a:t> </a:t>
            </a:r>
          </a:p>
          <a:p>
            <a:pPr marL="189230" indent="-177165">
              <a:lnSpc>
                <a:spcPct val="100000"/>
              </a:lnSpc>
              <a:buFont typeface="Arial"/>
              <a:buChar char="•"/>
              <a:tabLst>
                <a:tab pos="189230" algn="l"/>
              </a:tabLst>
            </a:pPr>
            <a:endParaRPr dirty="0">
              <a:latin typeface="Verdana" panose="020B0604030504040204" pitchFamily="34" charset="0"/>
              <a:ea typeface="Verdana" panose="020B0604030504040204" pitchFamily="34" charset="0"/>
              <a:cs typeface="Verdana" panose="020B0604030504040204" pitchFamily="34" charset="0"/>
            </a:endParaRPr>
          </a:p>
          <a:p>
            <a:pPr>
              <a:lnSpc>
                <a:spcPts val="650"/>
              </a:lnSpc>
              <a:spcBef>
                <a:spcPts val="27"/>
              </a:spcBef>
            </a:pPr>
            <a:endParaRPr dirty="0">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2"/>
          </p:nvPr>
        </p:nvSpPr>
        <p:spPr>
          <a:xfrm>
            <a:off x="7164288" y="6345061"/>
            <a:ext cx="1718733" cy="509823"/>
          </a:xfrm>
        </p:spPr>
        <p:txBody>
          <a:bodyPr/>
          <a:lstStyle/>
          <a:p>
            <a:fld id="{2C7DFF54-6BA4-4515-87CA-28703F844993}" type="slidenum">
              <a:rPr lang="en-CA" smtClean="0"/>
              <a:t>34</a:t>
            </a:fld>
            <a:endParaRPr lang="en-CA"/>
          </a:p>
        </p:txBody>
      </p:sp>
    </p:spTree>
    <p:extLst>
      <p:ext uri="{BB962C8B-B14F-4D97-AF65-F5344CB8AC3E}">
        <p14:creationId xmlns:p14="http://schemas.microsoft.com/office/powerpoint/2010/main" val="41455057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p:cNvSpPr txBox="1"/>
          <p:nvPr/>
        </p:nvSpPr>
        <p:spPr>
          <a:xfrm>
            <a:off x="3136900" y="292100"/>
            <a:ext cx="6007100" cy="685800"/>
          </a:xfrm>
          <a:prstGeom prst="rect">
            <a:avLst/>
          </a:prstGeom>
          <a:noFill/>
        </p:spPr>
        <p:txBody>
          <a:bodyPr vert="horz" wrap="none" lIns="0" tIns="0" rIns="0" bIns="0" rtlCol="0">
            <a:spAutoFit/>
          </a:bodyPr>
          <a:lstStyle/>
          <a:p>
            <a:pPr>
              <a:lnSpc>
                <a:spcPts val="4140"/>
              </a:lnSpc>
            </a:pPr>
            <a:r>
              <a:rPr lang="en-CA" sz="3600">
                <a:solidFill>
                  <a:srgbClr val="FFFFFF"/>
                </a:solidFill>
                <a:latin typeface="Verdana"/>
                <a:cs typeface="Verdana"/>
              </a:rPr>
              <a:t>NEXT STEPS</a:t>
            </a:r>
          </a:p>
          <a:p>
            <a:pPr>
              <a:lnSpc>
                <a:spcPts val="4140"/>
              </a:lnSpc>
            </a:pPr>
            <a:endParaRPr lang="en-CA" sz="3600">
              <a:solidFill>
                <a:srgbClr val="000000"/>
              </a:solidFill>
            </a:endParaRPr>
          </a:p>
        </p:txBody>
      </p:sp>
      <p:sp>
        <p:nvSpPr>
          <p:cNvPr id="14" name="Rectangle 13"/>
          <p:cNvSpPr/>
          <p:nvPr/>
        </p:nvSpPr>
        <p:spPr>
          <a:xfrm>
            <a:off x="0" y="0"/>
            <a:ext cx="9144000" cy="148478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395953"/>
            <a:ext cx="9144000" cy="584775"/>
          </a:xfrm>
          <a:prstGeom prst="rect">
            <a:avLst/>
          </a:prstGeom>
          <a:noFill/>
        </p:spPr>
        <p:txBody>
          <a:bodyPr wrap="square" rtlCol="0">
            <a:spAutoFit/>
          </a:bodyPr>
          <a:lstStyle/>
          <a:p>
            <a:pPr algn="ctr"/>
            <a:r>
              <a:rPr lang="en-US" sz="3200" cap="all" dirty="0">
                <a:solidFill>
                  <a:schemeClr val="bg1"/>
                </a:solidFill>
                <a:latin typeface="Verdana" panose="020B0604030504040204" pitchFamily="34" charset="0"/>
                <a:ea typeface="Verdana" panose="020B0604030504040204" pitchFamily="34" charset="0"/>
                <a:cs typeface="Verdana" panose="020B0604030504040204" pitchFamily="34" charset="0"/>
              </a:rPr>
              <a:t>Themes and representative remarks</a:t>
            </a:r>
          </a:p>
        </p:txBody>
      </p:sp>
      <p:sp>
        <p:nvSpPr>
          <p:cNvPr id="6" name="object 3"/>
          <p:cNvSpPr txBox="1"/>
          <p:nvPr/>
        </p:nvSpPr>
        <p:spPr>
          <a:xfrm>
            <a:off x="146922" y="1844824"/>
            <a:ext cx="8817566" cy="2952328"/>
          </a:xfrm>
          <a:prstGeom prst="rect">
            <a:avLst/>
          </a:prstGeom>
        </p:spPr>
        <p:txBody>
          <a:bodyPr vert="horz" wrap="square" lIns="0" tIns="0" rIns="0" bIns="0" rtlCol="0">
            <a:noAutofit/>
          </a:bodyPr>
          <a:lstStyle/>
          <a:p>
            <a:r>
              <a:rPr lang="en-US" dirty="0">
                <a:latin typeface="Verdana" panose="020B0604030504040204" pitchFamily="34" charset="0"/>
                <a:ea typeface="Verdana" panose="020B0604030504040204" pitchFamily="34" charset="0"/>
                <a:cs typeface="Verdana" panose="020B0604030504040204" pitchFamily="34" charset="0"/>
              </a:rPr>
              <a:t>Theme #4:  </a:t>
            </a:r>
          </a:p>
          <a:p>
            <a:r>
              <a:rPr lang="en-US" dirty="0">
                <a:latin typeface="Verdana" panose="020B0604030504040204" pitchFamily="34" charset="0"/>
                <a:ea typeface="Verdana" panose="020B0604030504040204" pitchFamily="34" charset="0"/>
                <a:cs typeface="Verdana" panose="020B0604030504040204" pitchFamily="34" charset="0"/>
              </a:rPr>
              <a:t>The most valuable internship is year-long and includes expectation that a candidate will lead efforts to solve a real school problem. </a:t>
            </a:r>
          </a:p>
          <a:p>
            <a:r>
              <a:rPr lang="en-US" dirty="0">
                <a:latin typeface="Verdana" panose="020B0604030504040204" pitchFamily="34" charset="0"/>
                <a:ea typeface="Verdana" panose="020B0604030504040204" pitchFamily="34" charset="0"/>
                <a:cs typeface="Verdana" panose="020B0604030504040204" pitchFamily="34" charset="0"/>
              </a:rPr>
              <a:t> </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“We’d like to see better alignment between what is taught and expected in the university-based principal preparation program and the realities of the P12 school setting. We could see a local district identifying a specific problem of practice (or set of problems) that the aspiring principals would take on as part of preparation.  Collecting these can really help the district build a collection of tools, techniques, and approaches that can assist the district and practicing administrators. It might even be a textbook that is created that includes a collection of these problems of practice.”</a:t>
            </a:r>
          </a:p>
          <a:p>
            <a:r>
              <a:rPr lang="en-US" dirty="0">
                <a:latin typeface="Verdana" panose="020B0604030504040204" pitchFamily="34" charset="0"/>
                <a:ea typeface="Verdana" panose="020B0604030504040204" pitchFamily="34" charset="0"/>
                <a:cs typeface="Verdana" panose="020B0604030504040204" pitchFamily="34" charset="0"/>
              </a:rPr>
              <a:t> </a:t>
            </a:r>
          </a:p>
          <a:p>
            <a:r>
              <a:rPr lang="en-US" dirty="0">
                <a:latin typeface="Verdana" panose="020B0604030504040204" pitchFamily="34" charset="0"/>
                <a:ea typeface="Verdana" panose="020B0604030504040204" pitchFamily="34" charset="0"/>
                <a:cs typeface="Verdana" panose="020B0604030504040204" pitchFamily="34" charset="0"/>
              </a:rPr>
              <a:t>“We should not under-state the value of an extended period (year-long, if possible), job-embedded, internship (that is ideally paid).  </a:t>
            </a:r>
            <a:endParaRPr dirty="0">
              <a:latin typeface="Verdana" panose="020B0604030504040204" pitchFamily="34" charset="0"/>
              <a:ea typeface="Verdana" panose="020B0604030504040204" pitchFamily="34" charset="0"/>
              <a:cs typeface="Verdana" panose="020B0604030504040204" pitchFamily="34" charset="0"/>
            </a:endParaRPr>
          </a:p>
          <a:p>
            <a:pPr>
              <a:lnSpc>
                <a:spcPts val="650"/>
              </a:lnSpc>
              <a:spcBef>
                <a:spcPts val="27"/>
              </a:spcBef>
            </a:pPr>
            <a:endParaRPr dirty="0">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2"/>
          </p:nvPr>
        </p:nvSpPr>
        <p:spPr>
          <a:xfrm>
            <a:off x="7164288" y="6345061"/>
            <a:ext cx="1718733" cy="509823"/>
          </a:xfrm>
        </p:spPr>
        <p:txBody>
          <a:bodyPr/>
          <a:lstStyle/>
          <a:p>
            <a:fld id="{2C7DFF54-6BA4-4515-87CA-28703F844993}" type="slidenum">
              <a:rPr lang="en-CA" smtClean="0"/>
              <a:t>35</a:t>
            </a:fld>
            <a:endParaRPr lang="en-CA"/>
          </a:p>
        </p:txBody>
      </p:sp>
    </p:spTree>
    <p:extLst>
      <p:ext uri="{BB962C8B-B14F-4D97-AF65-F5344CB8AC3E}">
        <p14:creationId xmlns:p14="http://schemas.microsoft.com/office/powerpoint/2010/main" val="7426733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p:cNvSpPr txBox="1"/>
          <p:nvPr/>
        </p:nvSpPr>
        <p:spPr>
          <a:xfrm>
            <a:off x="3136900" y="292100"/>
            <a:ext cx="6007100" cy="685800"/>
          </a:xfrm>
          <a:prstGeom prst="rect">
            <a:avLst/>
          </a:prstGeom>
          <a:noFill/>
        </p:spPr>
        <p:txBody>
          <a:bodyPr vert="horz" wrap="none" lIns="0" tIns="0" rIns="0" bIns="0" rtlCol="0">
            <a:spAutoFit/>
          </a:bodyPr>
          <a:lstStyle/>
          <a:p>
            <a:pPr>
              <a:lnSpc>
                <a:spcPts val="4140"/>
              </a:lnSpc>
            </a:pPr>
            <a:r>
              <a:rPr lang="en-CA" sz="3600">
                <a:solidFill>
                  <a:srgbClr val="FFFFFF"/>
                </a:solidFill>
                <a:latin typeface="Verdana"/>
                <a:cs typeface="Verdana"/>
              </a:rPr>
              <a:t>NEXT STEPS</a:t>
            </a:r>
          </a:p>
          <a:p>
            <a:pPr>
              <a:lnSpc>
                <a:spcPts val="4140"/>
              </a:lnSpc>
            </a:pPr>
            <a:endParaRPr lang="en-CA" sz="3600">
              <a:solidFill>
                <a:srgbClr val="000000"/>
              </a:solidFill>
            </a:endParaRPr>
          </a:p>
        </p:txBody>
      </p:sp>
      <p:sp>
        <p:nvSpPr>
          <p:cNvPr id="14" name="Rectangle 13"/>
          <p:cNvSpPr/>
          <p:nvPr/>
        </p:nvSpPr>
        <p:spPr>
          <a:xfrm>
            <a:off x="0" y="0"/>
            <a:ext cx="9144000" cy="148478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395953"/>
            <a:ext cx="9144000" cy="584775"/>
          </a:xfrm>
          <a:prstGeom prst="rect">
            <a:avLst/>
          </a:prstGeom>
          <a:noFill/>
        </p:spPr>
        <p:txBody>
          <a:bodyPr wrap="square" rtlCol="0">
            <a:spAutoFit/>
          </a:bodyPr>
          <a:lstStyle/>
          <a:p>
            <a:pPr algn="ctr"/>
            <a:r>
              <a:rPr lang="en-US" sz="3200" cap="all" dirty="0">
                <a:solidFill>
                  <a:schemeClr val="bg1"/>
                </a:solidFill>
                <a:latin typeface="Verdana" panose="020B0604030504040204" pitchFamily="34" charset="0"/>
                <a:ea typeface="Verdana" panose="020B0604030504040204" pitchFamily="34" charset="0"/>
                <a:cs typeface="Verdana" panose="020B0604030504040204" pitchFamily="34" charset="0"/>
              </a:rPr>
              <a:t>Themes and representative remarks</a:t>
            </a:r>
          </a:p>
        </p:txBody>
      </p:sp>
      <p:sp>
        <p:nvSpPr>
          <p:cNvPr id="6" name="object 3"/>
          <p:cNvSpPr txBox="1"/>
          <p:nvPr/>
        </p:nvSpPr>
        <p:spPr>
          <a:xfrm>
            <a:off x="146922" y="1844824"/>
            <a:ext cx="8817566" cy="2952328"/>
          </a:xfrm>
          <a:prstGeom prst="rect">
            <a:avLst/>
          </a:prstGeom>
        </p:spPr>
        <p:txBody>
          <a:bodyPr vert="horz" wrap="square" lIns="0" tIns="0" rIns="0" bIns="0" rtlCol="0">
            <a:noAutofit/>
          </a:bodyPr>
          <a:lstStyle/>
          <a:p>
            <a:r>
              <a:rPr lang="en-US" dirty="0">
                <a:latin typeface="Verdana" panose="020B0604030504040204" pitchFamily="34" charset="0"/>
                <a:ea typeface="Verdana" panose="020B0604030504040204" pitchFamily="34" charset="0"/>
                <a:cs typeface="Verdana" panose="020B0604030504040204" pitchFamily="34" charset="0"/>
              </a:rPr>
              <a:t>Theme #5:  </a:t>
            </a:r>
          </a:p>
          <a:p>
            <a:r>
              <a:rPr lang="en-US" dirty="0">
                <a:latin typeface="Verdana" panose="020B0604030504040204" pitchFamily="34" charset="0"/>
                <a:ea typeface="Verdana" panose="020B0604030504040204" pitchFamily="34" charset="0"/>
                <a:cs typeface="Verdana" panose="020B0604030504040204" pitchFamily="34" charset="0"/>
              </a:rPr>
              <a:t>Principals (both novice and experienced) benefit from high-quality coaching and mentoring coupled with initial and ongoing professional development.</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 </a:t>
            </a:r>
          </a:p>
          <a:p>
            <a:r>
              <a:rPr lang="en-US" dirty="0">
                <a:latin typeface="Verdana" panose="020B0604030504040204" pitchFamily="34" charset="0"/>
                <a:ea typeface="Verdana" panose="020B0604030504040204" pitchFamily="34" charset="0"/>
                <a:cs typeface="Verdana" panose="020B0604030504040204" pitchFamily="34" charset="0"/>
              </a:rPr>
              <a:t>“A vitally-important piece is the provision of coaching, not just for new principals but for all principals.”</a:t>
            </a:r>
          </a:p>
          <a:p>
            <a:r>
              <a:rPr lang="en-US" dirty="0">
                <a:latin typeface="Verdana" panose="020B0604030504040204" pitchFamily="34" charset="0"/>
                <a:ea typeface="Verdana" panose="020B0604030504040204" pitchFamily="34" charset="0"/>
                <a:cs typeface="Verdana" panose="020B0604030504040204" pitchFamily="34" charset="0"/>
              </a:rPr>
              <a:t> </a:t>
            </a:r>
          </a:p>
          <a:p>
            <a:r>
              <a:rPr lang="en-US" dirty="0">
                <a:latin typeface="Verdana" panose="020B0604030504040204" pitchFamily="34" charset="0"/>
                <a:ea typeface="Verdana" panose="020B0604030504040204" pitchFamily="34" charset="0"/>
                <a:cs typeface="Verdana" panose="020B0604030504040204" pitchFamily="34" charset="0"/>
              </a:rPr>
              <a:t>“Skilled coaches (on site, not virtual) can be the lifeline that a principal needs so (s)he can work in a safe environment on areas of need.”</a:t>
            </a:r>
          </a:p>
          <a:p>
            <a:r>
              <a:rPr lang="en-US" dirty="0">
                <a:latin typeface="Verdana" panose="020B0604030504040204" pitchFamily="34" charset="0"/>
                <a:ea typeface="Verdana" panose="020B0604030504040204" pitchFamily="34" charset="0"/>
                <a:cs typeface="Verdana" panose="020B0604030504040204" pitchFamily="34" charset="0"/>
              </a:rPr>
              <a:t> </a:t>
            </a:r>
          </a:p>
          <a:p>
            <a:r>
              <a:rPr lang="en-US" dirty="0">
                <a:latin typeface="Verdana" panose="020B0604030504040204" pitchFamily="34" charset="0"/>
                <a:ea typeface="Verdana" panose="020B0604030504040204" pitchFamily="34" charset="0"/>
                <a:cs typeface="Verdana" panose="020B0604030504040204" pitchFamily="34" charset="0"/>
              </a:rPr>
              <a:t>“Coaching and mentoring are vital here.  In their university training, candidates may or may not have read a book [about a particular topic] but through coaching and mentoring they can learn what is needed here.”</a:t>
            </a:r>
            <a:endParaRPr lang="en-US"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2"/>
          </p:nvPr>
        </p:nvSpPr>
        <p:spPr>
          <a:xfrm>
            <a:off x="7164288" y="6345061"/>
            <a:ext cx="1718733" cy="509823"/>
          </a:xfrm>
        </p:spPr>
        <p:txBody>
          <a:bodyPr/>
          <a:lstStyle/>
          <a:p>
            <a:fld id="{2C7DFF54-6BA4-4515-87CA-28703F844993}" type="slidenum">
              <a:rPr lang="en-CA" smtClean="0"/>
              <a:t>36</a:t>
            </a:fld>
            <a:endParaRPr lang="en-CA"/>
          </a:p>
        </p:txBody>
      </p:sp>
    </p:spTree>
    <p:extLst>
      <p:ext uri="{BB962C8B-B14F-4D97-AF65-F5344CB8AC3E}">
        <p14:creationId xmlns:p14="http://schemas.microsoft.com/office/powerpoint/2010/main" val="38617309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p:cNvSpPr txBox="1"/>
          <p:nvPr/>
        </p:nvSpPr>
        <p:spPr>
          <a:xfrm>
            <a:off x="3136900" y="292100"/>
            <a:ext cx="6007100" cy="685800"/>
          </a:xfrm>
          <a:prstGeom prst="rect">
            <a:avLst/>
          </a:prstGeom>
          <a:noFill/>
        </p:spPr>
        <p:txBody>
          <a:bodyPr vert="horz" wrap="none" lIns="0" tIns="0" rIns="0" bIns="0" rtlCol="0">
            <a:spAutoFit/>
          </a:bodyPr>
          <a:lstStyle/>
          <a:p>
            <a:pPr>
              <a:lnSpc>
                <a:spcPts val="4140"/>
              </a:lnSpc>
            </a:pPr>
            <a:r>
              <a:rPr lang="en-CA" sz="3600">
                <a:solidFill>
                  <a:srgbClr val="FFFFFF"/>
                </a:solidFill>
                <a:latin typeface="Verdana"/>
                <a:cs typeface="Verdana"/>
              </a:rPr>
              <a:t>NEXT STEPS</a:t>
            </a:r>
          </a:p>
          <a:p>
            <a:pPr>
              <a:lnSpc>
                <a:spcPts val="4140"/>
              </a:lnSpc>
            </a:pPr>
            <a:endParaRPr lang="en-CA" sz="3600">
              <a:solidFill>
                <a:srgbClr val="000000"/>
              </a:solidFill>
            </a:endParaRPr>
          </a:p>
        </p:txBody>
      </p:sp>
      <p:sp>
        <p:nvSpPr>
          <p:cNvPr id="14" name="Rectangle 13"/>
          <p:cNvSpPr/>
          <p:nvPr/>
        </p:nvSpPr>
        <p:spPr>
          <a:xfrm>
            <a:off x="0" y="0"/>
            <a:ext cx="9144000" cy="148478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395953"/>
            <a:ext cx="9144000" cy="584775"/>
          </a:xfrm>
          <a:prstGeom prst="rect">
            <a:avLst/>
          </a:prstGeom>
          <a:noFill/>
        </p:spPr>
        <p:txBody>
          <a:bodyPr wrap="square" rtlCol="0">
            <a:spAutoFit/>
          </a:bodyPr>
          <a:lstStyle/>
          <a:p>
            <a:pPr algn="ctr"/>
            <a:r>
              <a:rPr lang="en-US" sz="3200" cap="all" dirty="0">
                <a:solidFill>
                  <a:schemeClr val="bg1"/>
                </a:solidFill>
                <a:latin typeface="Verdana" panose="020B0604030504040204" pitchFamily="34" charset="0"/>
                <a:ea typeface="Verdana" panose="020B0604030504040204" pitchFamily="34" charset="0"/>
                <a:cs typeface="Verdana" panose="020B0604030504040204" pitchFamily="34" charset="0"/>
              </a:rPr>
              <a:t>Themes and representative remarks</a:t>
            </a:r>
          </a:p>
        </p:txBody>
      </p:sp>
      <p:sp>
        <p:nvSpPr>
          <p:cNvPr id="6" name="object 3"/>
          <p:cNvSpPr txBox="1"/>
          <p:nvPr/>
        </p:nvSpPr>
        <p:spPr>
          <a:xfrm>
            <a:off x="146922" y="1844824"/>
            <a:ext cx="8817566" cy="2952328"/>
          </a:xfrm>
          <a:prstGeom prst="rect">
            <a:avLst/>
          </a:prstGeom>
        </p:spPr>
        <p:txBody>
          <a:bodyPr vert="horz" wrap="square" lIns="0" tIns="0" rIns="0" bIns="0" rtlCol="0">
            <a:noAutofit/>
          </a:bodyPr>
          <a:lstStyle/>
          <a:p>
            <a:r>
              <a:rPr lang="en-US" dirty="0">
                <a:latin typeface="Verdana" panose="020B0604030504040204" pitchFamily="34" charset="0"/>
                <a:ea typeface="Verdana" panose="020B0604030504040204" pitchFamily="34" charset="0"/>
                <a:cs typeface="Verdana" panose="020B0604030504040204" pitchFamily="34" charset="0"/>
              </a:rPr>
              <a:t>Theme #6:  </a:t>
            </a:r>
          </a:p>
          <a:p>
            <a:r>
              <a:rPr lang="en-US" dirty="0">
                <a:latin typeface="Verdana" panose="020B0604030504040204" pitchFamily="34" charset="0"/>
                <a:ea typeface="Verdana" panose="020B0604030504040204" pitchFamily="34" charset="0"/>
                <a:cs typeface="Verdana" panose="020B0604030504040204" pitchFamily="34" charset="0"/>
              </a:rPr>
              <a:t>Dec. 2020 is a realistic date for university-based principal preparation programs to register their programs consistent with the </a:t>
            </a:r>
            <a:r>
              <a:rPr lang="en-US" i="1" dirty="0">
                <a:latin typeface="Verdana" panose="020B0604030504040204" pitchFamily="34" charset="0"/>
                <a:ea typeface="Verdana" panose="020B0604030504040204" pitchFamily="34" charset="0"/>
                <a:cs typeface="Verdana" panose="020B0604030504040204" pitchFamily="34" charset="0"/>
              </a:rPr>
              <a:t>PSEL</a:t>
            </a:r>
            <a:r>
              <a:rPr lang="en-US" dirty="0">
                <a:latin typeface="Verdana" panose="020B0604030504040204" pitchFamily="34" charset="0"/>
                <a:ea typeface="Verdana" panose="020B0604030504040204" pitchFamily="34" charset="0"/>
                <a:cs typeface="Verdana" panose="020B0604030504040204" pitchFamily="34" charset="0"/>
              </a:rPr>
              <a:t>s.  Dec. 2022 is realistic deadline for principal evaluation that is organized around </a:t>
            </a:r>
            <a:r>
              <a:rPr lang="en-US" i="1" dirty="0">
                <a:latin typeface="Verdana" panose="020B0604030504040204" pitchFamily="34" charset="0"/>
                <a:ea typeface="Verdana" panose="020B0604030504040204" pitchFamily="34" charset="0"/>
                <a:cs typeface="Verdana" panose="020B0604030504040204" pitchFamily="34" charset="0"/>
              </a:rPr>
              <a:t>PSEL</a:t>
            </a:r>
            <a:r>
              <a:rPr lang="en-US" dirty="0">
                <a:latin typeface="Verdana" panose="020B0604030504040204" pitchFamily="34" charset="0"/>
                <a:ea typeface="Verdana" panose="020B0604030504040204" pitchFamily="34" charset="0"/>
                <a:cs typeface="Verdana" panose="020B0604030504040204" pitchFamily="34" charset="0"/>
              </a:rPr>
              <a:t>s.</a:t>
            </a:r>
          </a:p>
          <a:p>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sz="800"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 </a:t>
            </a:r>
          </a:p>
          <a:p>
            <a:r>
              <a:rPr lang="en-US" dirty="0">
                <a:latin typeface="Verdana" panose="020B0604030504040204" pitchFamily="34" charset="0"/>
                <a:ea typeface="Verdana" panose="020B0604030504040204" pitchFamily="34" charset="0"/>
                <a:cs typeface="Verdana" panose="020B0604030504040204" pitchFamily="34" charset="0"/>
              </a:rPr>
              <a:t>“The date of 2020 is a realistic timeline for universities to adjust their principal preparation programs so they are organized around the 2015 </a:t>
            </a:r>
            <a:r>
              <a:rPr lang="en-US" i="1" dirty="0">
                <a:latin typeface="Verdana" panose="020B0604030504040204" pitchFamily="34" charset="0"/>
                <a:ea typeface="Verdana" panose="020B0604030504040204" pitchFamily="34" charset="0"/>
                <a:cs typeface="Verdana" panose="020B0604030504040204" pitchFamily="34" charset="0"/>
              </a:rPr>
              <a:t>Professional Standards for Educational Leaders</a:t>
            </a:r>
            <a:r>
              <a:rPr lang="en-US" dirty="0">
                <a:latin typeface="Verdana" panose="020B0604030504040204" pitchFamily="34" charset="0"/>
                <a:ea typeface="Verdana" panose="020B0604030504040204" pitchFamily="34" charset="0"/>
                <a:cs typeface="Verdana" panose="020B0604030504040204" pitchFamily="34" charset="0"/>
              </a:rPr>
              <a:t>.”</a:t>
            </a:r>
          </a:p>
          <a:p>
            <a:r>
              <a:rPr lang="en-US" dirty="0">
                <a:latin typeface="Verdana" panose="020B0604030504040204" pitchFamily="34" charset="0"/>
                <a:ea typeface="Verdana" panose="020B0604030504040204" pitchFamily="34" charset="0"/>
                <a:cs typeface="Verdana" panose="020B0604030504040204" pitchFamily="34" charset="0"/>
              </a:rPr>
              <a:t> </a:t>
            </a:r>
          </a:p>
          <a:p>
            <a:r>
              <a:rPr lang="en-US" dirty="0">
                <a:latin typeface="Verdana" panose="020B0604030504040204" pitchFamily="34" charset="0"/>
                <a:ea typeface="Verdana" panose="020B0604030504040204" pitchFamily="34" charset="0"/>
                <a:cs typeface="Verdana" panose="020B0604030504040204" pitchFamily="34" charset="0"/>
              </a:rPr>
              <a:t>“The deadline of 2022 is OK for the evaluation of principals using a rubric that is based on the </a:t>
            </a:r>
            <a:r>
              <a:rPr lang="en-US" i="1" dirty="0">
                <a:latin typeface="Verdana" panose="020B0604030504040204" pitchFamily="34" charset="0"/>
                <a:ea typeface="Verdana" panose="020B0604030504040204" pitchFamily="34" charset="0"/>
                <a:cs typeface="Verdana" panose="020B0604030504040204" pitchFamily="34" charset="0"/>
              </a:rPr>
              <a:t>Professional Standards for Educational Leaders</a:t>
            </a:r>
            <a:r>
              <a:rPr lang="en-US" dirty="0">
                <a:latin typeface="Verdana" panose="020B0604030504040204" pitchFamily="34" charset="0"/>
                <a:ea typeface="Verdana" panose="020B0604030504040204" pitchFamily="34" charset="0"/>
                <a:cs typeface="Verdana" panose="020B0604030504040204" pitchFamily="34" charset="0"/>
              </a:rPr>
              <a:t>.”</a:t>
            </a:r>
          </a:p>
          <a:p>
            <a:r>
              <a:rPr lang="en-US" dirty="0">
                <a:latin typeface="Verdana" panose="020B0604030504040204" pitchFamily="34" charset="0"/>
                <a:ea typeface="Verdana" panose="020B0604030504040204" pitchFamily="34" charset="0"/>
                <a:cs typeface="Verdana" panose="020B0604030504040204" pitchFamily="34" charset="0"/>
              </a:rPr>
              <a:t> </a:t>
            </a:r>
          </a:p>
          <a:p>
            <a:r>
              <a:rPr lang="en-US" dirty="0">
                <a:latin typeface="Verdana" panose="020B0604030504040204" pitchFamily="34" charset="0"/>
                <a:ea typeface="Verdana" panose="020B0604030504040204" pitchFamily="34" charset="0"/>
                <a:cs typeface="Verdana" panose="020B0604030504040204" pitchFamily="34" charset="0"/>
              </a:rPr>
              <a:t> </a:t>
            </a:r>
          </a:p>
        </p:txBody>
      </p:sp>
      <p:sp>
        <p:nvSpPr>
          <p:cNvPr id="3" name="Slide Number Placeholder 2"/>
          <p:cNvSpPr>
            <a:spLocks noGrp="1"/>
          </p:cNvSpPr>
          <p:nvPr>
            <p:ph type="sldNum" sz="quarter" idx="12"/>
          </p:nvPr>
        </p:nvSpPr>
        <p:spPr>
          <a:xfrm>
            <a:off x="7164288" y="6345061"/>
            <a:ext cx="1718733" cy="509823"/>
          </a:xfrm>
        </p:spPr>
        <p:txBody>
          <a:bodyPr/>
          <a:lstStyle/>
          <a:p>
            <a:fld id="{2C7DFF54-6BA4-4515-87CA-28703F844993}" type="slidenum">
              <a:rPr lang="en-CA" smtClean="0"/>
              <a:t>37</a:t>
            </a:fld>
            <a:endParaRPr lang="en-CA"/>
          </a:p>
        </p:txBody>
      </p:sp>
    </p:spTree>
    <p:extLst>
      <p:ext uri="{BB962C8B-B14F-4D97-AF65-F5344CB8AC3E}">
        <p14:creationId xmlns:p14="http://schemas.microsoft.com/office/powerpoint/2010/main" val="365751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p:cNvSpPr txBox="1"/>
          <p:nvPr/>
        </p:nvSpPr>
        <p:spPr>
          <a:xfrm>
            <a:off x="3136900" y="292100"/>
            <a:ext cx="6007100" cy="685800"/>
          </a:xfrm>
          <a:prstGeom prst="rect">
            <a:avLst/>
          </a:prstGeom>
          <a:noFill/>
        </p:spPr>
        <p:txBody>
          <a:bodyPr vert="horz" wrap="none" lIns="0" tIns="0" rIns="0" bIns="0" rtlCol="0">
            <a:spAutoFit/>
          </a:bodyPr>
          <a:lstStyle/>
          <a:p>
            <a:pPr>
              <a:lnSpc>
                <a:spcPts val="4140"/>
              </a:lnSpc>
            </a:pPr>
            <a:r>
              <a:rPr lang="en-CA" sz="3600">
                <a:solidFill>
                  <a:srgbClr val="FFFFFF"/>
                </a:solidFill>
                <a:latin typeface="Verdana"/>
                <a:cs typeface="Verdana"/>
              </a:rPr>
              <a:t>NEXT STEPS</a:t>
            </a:r>
          </a:p>
          <a:p>
            <a:pPr>
              <a:lnSpc>
                <a:spcPts val="4140"/>
              </a:lnSpc>
            </a:pPr>
            <a:endParaRPr lang="en-CA" sz="3600">
              <a:solidFill>
                <a:srgbClr val="000000"/>
              </a:solidFill>
            </a:endParaRPr>
          </a:p>
        </p:txBody>
      </p:sp>
      <p:sp>
        <p:nvSpPr>
          <p:cNvPr id="14" name="Rectangle 13"/>
          <p:cNvSpPr/>
          <p:nvPr/>
        </p:nvSpPr>
        <p:spPr>
          <a:xfrm>
            <a:off x="0" y="0"/>
            <a:ext cx="9144000" cy="148478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395953"/>
            <a:ext cx="9144000" cy="584775"/>
          </a:xfrm>
          <a:prstGeom prst="rect">
            <a:avLst/>
          </a:prstGeom>
          <a:noFill/>
        </p:spPr>
        <p:txBody>
          <a:bodyPr wrap="square" rtlCol="0">
            <a:spAutoFit/>
          </a:bodyPr>
          <a:lstStyle/>
          <a:p>
            <a:pPr algn="ctr"/>
            <a:r>
              <a:rPr lang="en-US" sz="3200" cap="all" dirty="0">
                <a:solidFill>
                  <a:schemeClr val="bg1"/>
                </a:solidFill>
                <a:latin typeface="Verdana" panose="020B0604030504040204" pitchFamily="34" charset="0"/>
                <a:ea typeface="Verdana" panose="020B0604030504040204" pitchFamily="34" charset="0"/>
                <a:cs typeface="Verdana" panose="020B0604030504040204" pitchFamily="34" charset="0"/>
              </a:rPr>
              <a:t>Themes and representative remarks</a:t>
            </a:r>
          </a:p>
        </p:txBody>
      </p:sp>
      <p:sp>
        <p:nvSpPr>
          <p:cNvPr id="6" name="object 3"/>
          <p:cNvSpPr txBox="1"/>
          <p:nvPr/>
        </p:nvSpPr>
        <p:spPr>
          <a:xfrm>
            <a:off x="163217" y="2060848"/>
            <a:ext cx="8817566" cy="2952328"/>
          </a:xfrm>
          <a:prstGeom prst="rect">
            <a:avLst/>
          </a:prstGeom>
        </p:spPr>
        <p:txBody>
          <a:bodyPr vert="horz" wrap="square" lIns="0" tIns="0" rIns="0" bIns="0" rtlCol="0">
            <a:noAutofit/>
          </a:bodyPr>
          <a:lstStyle/>
          <a:p>
            <a:r>
              <a:rPr lang="en-US" dirty="0">
                <a:latin typeface="Verdana" panose="020B0604030504040204" pitchFamily="34" charset="0"/>
                <a:ea typeface="Verdana" panose="020B0604030504040204" pitchFamily="34" charset="0"/>
                <a:cs typeface="Verdana" panose="020B0604030504040204" pitchFamily="34" charset="0"/>
              </a:rPr>
              <a:t>Theme #7:  </a:t>
            </a:r>
          </a:p>
          <a:p>
            <a:r>
              <a:rPr lang="en-US" dirty="0">
                <a:latin typeface="Verdana" panose="020B0604030504040204" pitchFamily="34" charset="0"/>
                <a:ea typeface="Verdana" panose="020B0604030504040204" pitchFamily="34" charset="0"/>
                <a:cs typeface="Verdana" panose="020B0604030504040204" pitchFamily="34" charset="0"/>
              </a:rPr>
              <a:t>Alignment matters. </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	</a:t>
            </a:r>
          </a:p>
          <a:p>
            <a:r>
              <a:rPr lang="en-US" dirty="0">
                <a:latin typeface="Verdana" panose="020B0604030504040204" pitchFamily="34" charset="0"/>
                <a:ea typeface="Verdana" panose="020B0604030504040204" pitchFamily="34" charset="0"/>
                <a:cs typeface="Verdana" panose="020B0604030504040204" pitchFamily="34" charset="0"/>
              </a:rPr>
              <a:t>“There is a lot to like about the </a:t>
            </a:r>
            <a:r>
              <a:rPr lang="en-US" i="1" dirty="0">
                <a:latin typeface="Verdana" panose="020B0604030504040204" pitchFamily="34" charset="0"/>
                <a:ea typeface="Verdana" panose="020B0604030504040204" pitchFamily="34" charset="0"/>
                <a:cs typeface="Verdana" panose="020B0604030504040204" pitchFamily="34" charset="0"/>
              </a:rPr>
              <a:t>PSEL</a:t>
            </a:r>
            <a:r>
              <a:rPr lang="en-US" dirty="0">
                <a:latin typeface="Verdana" panose="020B0604030504040204" pitchFamily="34" charset="0"/>
                <a:ea typeface="Verdana" panose="020B0604030504040204" pitchFamily="34" charset="0"/>
                <a:cs typeface="Verdana" panose="020B0604030504040204" pitchFamily="34" charset="0"/>
              </a:rPr>
              <a:t>s.  They’re aligned to important things.  As an administrator in a school and a district that experienced the </a:t>
            </a:r>
            <a:r>
              <a:rPr lang="en-US" i="1" dirty="0">
                <a:latin typeface="Verdana" panose="020B0604030504040204" pitchFamily="34" charset="0"/>
                <a:ea typeface="Verdana" panose="020B0604030504040204" pitchFamily="34" charset="0"/>
                <a:cs typeface="Verdana" panose="020B0604030504040204" pitchFamily="34" charset="0"/>
              </a:rPr>
              <a:t>Comprehensive Diagnostic Need Assessment </a:t>
            </a:r>
            <a:r>
              <a:rPr lang="en-US" dirty="0">
                <a:latin typeface="Verdana" panose="020B0604030504040204" pitchFamily="34" charset="0"/>
                <a:ea typeface="Verdana" panose="020B0604030504040204" pitchFamily="34" charset="0"/>
                <a:cs typeface="Verdana" panose="020B0604030504040204" pitchFamily="34" charset="0"/>
              </a:rPr>
              <a:t>that NYSED conducts (where a tool is used called the </a:t>
            </a:r>
            <a:r>
              <a:rPr lang="en-US" i="1" dirty="0">
                <a:latin typeface="Verdana" panose="020B0604030504040204" pitchFamily="34" charset="0"/>
                <a:ea typeface="Verdana" panose="020B0604030504040204" pitchFamily="34" charset="0"/>
                <a:cs typeface="Verdana" panose="020B0604030504040204" pitchFamily="34" charset="0"/>
              </a:rPr>
              <a:t>Diagnostic Tool for School and District Effectiveness </a:t>
            </a:r>
            <a:r>
              <a:rPr lang="en-US" dirty="0">
                <a:latin typeface="Verdana" panose="020B0604030504040204" pitchFamily="34" charset="0"/>
                <a:ea typeface="Verdana" panose="020B0604030504040204" pitchFamily="34" charset="0"/>
                <a:cs typeface="Verdana" panose="020B0604030504040204" pitchFamily="34" charset="0"/>
              </a:rPr>
              <a:t>or </a:t>
            </a:r>
            <a:r>
              <a:rPr lang="en-US" i="1" dirty="0">
                <a:latin typeface="Verdana" panose="020B0604030504040204" pitchFamily="34" charset="0"/>
                <a:ea typeface="Verdana" panose="020B0604030504040204" pitchFamily="34" charset="0"/>
                <a:cs typeface="Verdana" panose="020B0604030504040204" pitchFamily="34" charset="0"/>
              </a:rPr>
              <a:t>DTSDE</a:t>
            </a:r>
            <a:r>
              <a:rPr lang="en-US" dirty="0">
                <a:latin typeface="Verdana" panose="020B0604030504040204" pitchFamily="34" charset="0"/>
                <a:ea typeface="Verdana" panose="020B0604030504040204" pitchFamily="34" charset="0"/>
                <a:cs typeface="Verdana" panose="020B0604030504040204" pitchFamily="34" charset="0"/>
              </a:rPr>
              <a:t>), I think there should be alignment between the </a:t>
            </a:r>
            <a:r>
              <a:rPr lang="en-US" i="1" dirty="0">
                <a:latin typeface="Verdana" panose="020B0604030504040204" pitchFamily="34" charset="0"/>
                <a:ea typeface="Verdana" panose="020B0604030504040204" pitchFamily="34" charset="0"/>
                <a:cs typeface="Verdana" panose="020B0604030504040204" pitchFamily="34" charset="0"/>
              </a:rPr>
              <a:t>PSEL</a:t>
            </a:r>
            <a:r>
              <a:rPr lang="en-US" dirty="0">
                <a:latin typeface="Verdana" panose="020B0604030504040204" pitchFamily="34" charset="0"/>
                <a:ea typeface="Verdana" panose="020B0604030504040204" pitchFamily="34" charset="0"/>
                <a:cs typeface="Verdana" panose="020B0604030504040204" pitchFamily="34" charset="0"/>
              </a:rPr>
              <a:t>s and these processes.  As well, I think there should be alignment between </a:t>
            </a:r>
            <a:r>
              <a:rPr lang="en-US" i="1" dirty="0">
                <a:latin typeface="Verdana" panose="020B0604030504040204" pitchFamily="34" charset="0"/>
                <a:ea typeface="Verdana" panose="020B0604030504040204" pitchFamily="34" charset="0"/>
                <a:cs typeface="Verdana" panose="020B0604030504040204" pitchFamily="34" charset="0"/>
              </a:rPr>
              <a:t>PSEL</a:t>
            </a:r>
            <a:r>
              <a:rPr lang="en-US" dirty="0">
                <a:latin typeface="Verdana" panose="020B0604030504040204" pitchFamily="34" charset="0"/>
                <a:ea typeface="Verdana" panose="020B0604030504040204" pitchFamily="34" charset="0"/>
                <a:cs typeface="Verdana" panose="020B0604030504040204" pitchFamily="34" charset="0"/>
              </a:rPr>
              <a:t>s and </a:t>
            </a:r>
            <a:r>
              <a:rPr lang="en-US" i="1" dirty="0">
                <a:latin typeface="Verdana" panose="020B0604030504040204" pitchFamily="34" charset="0"/>
                <a:ea typeface="Verdana" panose="020B0604030504040204" pitchFamily="34" charset="0"/>
                <a:cs typeface="Verdana" panose="020B0604030504040204" pitchFamily="34" charset="0"/>
              </a:rPr>
              <a:t>Annual Professional Performance Review </a:t>
            </a:r>
            <a:r>
              <a:rPr lang="en-US" dirty="0">
                <a:latin typeface="Verdana" panose="020B0604030504040204" pitchFamily="34" charset="0"/>
                <a:ea typeface="Verdana" panose="020B0604030504040204" pitchFamily="34" charset="0"/>
                <a:cs typeface="Verdana" panose="020B0604030504040204" pitchFamily="34" charset="0"/>
              </a:rPr>
              <a:t>(</a:t>
            </a:r>
            <a:r>
              <a:rPr lang="en-US" i="1" dirty="0">
                <a:latin typeface="Verdana" panose="020B0604030504040204" pitchFamily="34" charset="0"/>
                <a:ea typeface="Verdana" panose="020B0604030504040204" pitchFamily="34" charset="0"/>
                <a:cs typeface="Verdana" panose="020B0604030504040204" pitchFamily="34" charset="0"/>
              </a:rPr>
              <a:t>APPR</a:t>
            </a:r>
            <a:r>
              <a:rPr lang="en-US" dirty="0">
                <a:latin typeface="Verdana" panose="020B0604030504040204" pitchFamily="34" charset="0"/>
                <a:ea typeface="Verdana" panose="020B0604030504040204" pitchFamily="34" charset="0"/>
                <a:cs typeface="Verdana" panose="020B0604030504040204" pitchFamily="34" charset="0"/>
              </a:rPr>
              <a:t>).”</a:t>
            </a:r>
          </a:p>
          <a:p>
            <a:r>
              <a:rPr lang="en-US" dirty="0">
                <a:latin typeface="Verdana" panose="020B0604030504040204" pitchFamily="34" charset="0"/>
                <a:ea typeface="Verdana" panose="020B0604030504040204" pitchFamily="34" charset="0"/>
                <a:cs typeface="Verdana" panose="020B0604030504040204" pitchFamily="34" charset="0"/>
              </a:rPr>
              <a:t> </a:t>
            </a:r>
          </a:p>
        </p:txBody>
      </p:sp>
      <p:sp>
        <p:nvSpPr>
          <p:cNvPr id="3" name="Slide Number Placeholder 2"/>
          <p:cNvSpPr>
            <a:spLocks noGrp="1"/>
          </p:cNvSpPr>
          <p:nvPr>
            <p:ph type="sldNum" sz="quarter" idx="12"/>
          </p:nvPr>
        </p:nvSpPr>
        <p:spPr>
          <a:xfrm>
            <a:off x="7164288" y="6345061"/>
            <a:ext cx="1718733" cy="509823"/>
          </a:xfrm>
        </p:spPr>
        <p:txBody>
          <a:bodyPr/>
          <a:lstStyle/>
          <a:p>
            <a:fld id="{2C7DFF54-6BA4-4515-87CA-28703F844993}" type="slidenum">
              <a:rPr lang="en-CA" smtClean="0"/>
              <a:t>38</a:t>
            </a:fld>
            <a:endParaRPr lang="en-CA"/>
          </a:p>
        </p:txBody>
      </p:sp>
    </p:spTree>
    <p:extLst>
      <p:ext uri="{BB962C8B-B14F-4D97-AF65-F5344CB8AC3E}">
        <p14:creationId xmlns:p14="http://schemas.microsoft.com/office/powerpoint/2010/main" val="32963410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p:cNvSpPr txBox="1"/>
          <p:nvPr/>
        </p:nvSpPr>
        <p:spPr>
          <a:xfrm>
            <a:off x="3136900" y="292100"/>
            <a:ext cx="6007100" cy="685800"/>
          </a:xfrm>
          <a:prstGeom prst="rect">
            <a:avLst/>
          </a:prstGeom>
          <a:noFill/>
        </p:spPr>
        <p:txBody>
          <a:bodyPr vert="horz" wrap="none" lIns="0" tIns="0" rIns="0" bIns="0" rtlCol="0">
            <a:spAutoFit/>
          </a:bodyPr>
          <a:lstStyle/>
          <a:p>
            <a:pPr>
              <a:lnSpc>
                <a:spcPts val="4140"/>
              </a:lnSpc>
            </a:pPr>
            <a:r>
              <a:rPr lang="en-CA" sz="3600">
                <a:solidFill>
                  <a:srgbClr val="FFFFFF"/>
                </a:solidFill>
                <a:latin typeface="Verdana"/>
                <a:cs typeface="Verdana"/>
              </a:rPr>
              <a:t>NEXT STEPS</a:t>
            </a:r>
          </a:p>
          <a:p>
            <a:pPr>
              <a:lnSpc>
                <a:spcPts val="4140"/>
              </a:lnSpc>
            </a:pPr>
            <a:endParaRPr lang="en-CA" sz="3600">
              <a:solidFill>
                <a:srgbClr val="000000"/>
              </a:solidFill>
            </a:endParaRPr>
          </a:p>
        </p:txBody>
      </p:sp>
      <p:sp>
        <p:nvSpPr>
          <p:cNvPr id="14" name="Rectangle 13"/>
          <p:cNvSpPr/>
          <p:nvPr/>
        </p:nvSpPr>
        <p:spPr>
          <a:xfrm>
            <a:off x="0" y="0"/>
            <a:ext cx="9144000" cy="148478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395953"/>
            <a:ext cx="9144000" cy="584775"/>
          </a:xfrm>
          <a:prstGeom prst="rect">
            <a:avLst/>
          </a:prstGeom>
          <a:noFill/>
        </p:spPr>
        <p:txBody>
          <a:bodyPr wrap="square" rtlCol="0">
            <a:spAutoFit/>
          </a:bodyPr>
          <a:lstStyle/>
          <a:p>
            <a:pPr algn="ctr"/>
            <a:r>
              <a:rPr lang="en-US" sz="3200" cap="all" dirty="0">
                <a:solidFill>
                  <a:schemeClr val="bg1"/>
                </a:solidFill>
                <a:latin typeface="Verdana" panose="020B0604030504040204" pitchFamily="34" charset="0"/>
                <a:ea typeface="Verdana" panose="020B0604030504040204" pitchFamily="34" charset="0"/>
                <a:cs typeface="Verdana" panose="020B0604030504040204" pitchFamily="34" charset="0"/>
              </a:rPr>
              <a:t>Themes and representative remarks</a:t>
            </a:r>
          </a:p>
        </p:txBody>
      </p:sp>
      <p:sp>
        <p:nvSpPr>
          <p:cNvPr id="6" name="object 3"/>
          <p:cNvSpPr txBox="1"/>
          <p:nvPr/>
        </p:nvSpPr>
        <p:spPr>
          <a:xfrm>
            <a:off x="163217" y="2060848"/>
            <a:ext cx="8817566" cy="2952328"/>
          </a:xfrm>
          <a:prstGeom prst="rect">
            <a:avLst/>
          </a:prstGeom>
        </p:spPr>
        <p:txBody>
          <a:bodyPr vert="horz" wrap="square" lIns="0" tIns="0" rIns="0" bIns="0" rtlCol="0">
            <a:noAutofit/>
          </a:bodyPr>
          <a:lstStyle/>
          <a:p>
            <a:r>
              <a:rPr lang="en-US" dirty="0">
                <a:latin typeface="Verdana" panose="020B0604030504040204" pitchFamily="34" charset="0"/>
                <a:ea typeface="Verdana" panose="020B0604030504040204" pitchFamily="34" charset="0"/>
                <a:cs typeface="Verdana" panose="020B0604030504040204" pitchFamily="34" charset="0"/>
              </a:rPr>
              <a:t>Theme #8:  </a:t>
            </a:r>
          </a:p>
          <a:p>
            <a:r>
              <a:rPr lang="en-US" dirty="0">
                <a:latin typeface="Verdana" panose="020B0604030504040204" pitchFamily="34" charset="0"/>
                <a:ea typeface="Verdana" panose="020B0604030504040204" pitchFamily="34" charset="0"/>
                <a:cs typeface="Verdana" panose="020B0604030504040204" pitchFamily="34" charset="0"/>
              </a:rPr>
              <a:t>Attention should be paid to growth.</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 </a:t>
            </a:r>
          </a:p>
          <a:p>
            <a:r>
              <a:rPr lang="en-US" dirty="0">
                <a:latin typeface="Verdana" panose="020B0604030504040204" pitchFamily="34" charset="0"/>
                <a:ea typeface="Verdana" panose="020B0604030504040204" pitchFamily="34" charset="0"/>
                <a:cs typeface="Verdana" panose="020B0604030504040204" pitchFamily="34" charset="0"/>
              </a:rPr>
              <a:t>“My question in all of this is this.  What master do these new standards serve?  If it is accountability, then they are just going to be perceived as leverage for discipline.  I would hope instead that they exist to support the growth and development of educators.  Successful implementation depends on being as clear about that as we can be.”</a:t>
            </a:r>
          </a:p>
          <a:p>
            <a:r>
              <a:rPr lang="en-US" dirty="0">
                <a:latin typeface="Verdana" panose="020B0604030504040204" pitchFamily="34" charset="0"/>
                <a:ea typeface="Verdana" panose="020B0604030504040204" pitchFamily="34" charset="0"/>
                <a:cs typeface="Verdana" panose="020B0604030504040204" pitchFamily="34" charset="0"/>
              </a:rPr>
              <a:t> </a:t>
            </a:r>
          </a:p>
          <a:p>
            <a:r>
              <a:rPr lang="en-US" dirty="0">
                <a:latin typeface="Verdana" panose="020B0604030504040204" pitchFamily="34" charset="0"/>
                <a:ea typeface="Verdana" panose="020B0604030504040204" pitchFamily="34" charset="0"/>
                <a:cs typeface="Verdana" panose="020B0604030504040204" pitchFamily="34" charset="0"/>
              </a:rPr>
              <a:t>“Let’s remember that the standards are the goals.  We are trying to implement them so students flourish.  There isn’t enough of a ‘growth mindset’ around here.”</a:t>
            </a:r>
          </a:p>
          <a:p>
            <a:r>
              <a:rPr lang="en-US" dirty="0">
                <a:latin typeface="Verdana" panose="020B0604030504040204" pitchFamily="34" charset="0"/>
                <a:ea typeface="Verdana" panose="020B0604030504040204" pitchFamily="34" charset="0"/>
                <a:cs typeface="Verdana" panose="020B0604030504040204" pitchFamily="34" charset="0"/>
              </a:rPr>
              <a:t> </a:t>
            </a:r>
            <a:endParaRPr lang="en-US"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2"/>
          </p:nvPr>
        </p:nvSpPr>
        <p:spPr>
          <a:xfrm>
            <a:off x="7164288" y="6345061"/>
            <a:ext cx="1718733" cy="509823"/>
          </a:xfrm>
        </p:spPr>
        <p:txBody>
          <a:bodyPr/>
          <a:lstStyle/>
          <a:p>
            <a:fld id="{2C7DFF54-6BA4-4515-87CA-28703F844993}" type="slidenum">
              <a:rPr lang="en-CA" smtClean="0"/>
              <a:t>39</a:t>
            </a:fld>
            <a:endParaRPr lang="en-CA"/>
          </a:p>
        </p:txBody>
      </p:sp>
    </p:spTree>
    <p:extLst>
      <p:ext uri="{BB962C8B-B14F-4D97-AF65-F5344CB8AC3E}">
        <p14:creationId xmlns:p14="http://schemas.microsoft.com/office/powerpoint/2010/main" val="2740149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p:cNvSpPr txBox="1"/>
          <p:nvPr/>
        </p:nvSpPr>
        <p:spPr>
          <a:xfrm>
            <a:off x="2276211" y="323945"/>
            <a:ext cx="4591578" cy="1051570"/>
          </a:xfrm>
          <a:prstGeom prst="rect">
            <a:avLst/>
          </a:prstGeom>
          <a:noFill/>
        </p:spPr>
        <p:txBody>
          <a:bodyPr vert="horz" wrap="none" lIns="0" tIns="0" rIns="0" bIns="0" rtlCol="0">
            <a:spAutoFit/>
          </a:bodyPr>
          <a:lstStyle/>
          <a:p>
            <a:pPr>
              <a:lnSpc>
                <a:spcPts val="4140"/>
              </a:lnSpc>
            </a:pPr>
            <a:r>
              <a:rPr lang="en-CA" sz="3602" dirty="0">
                <a:solidFill>
                  <a:srgbClr val="FFFFFF"/>
                </a:solidFill>
                <a:latin typeface="Verdana"/>
                <a:cs typeface="Verdana"/>
              </a:rPr>
              <a:t>Recap: Deliverables</a:t>
            </a:r>
          </a:p>
          <a:p>
            <a:pPr>
              <a:lnSpc>
                <a:spcPts val="4140"/>
              </a:lnSpc>
            </a:pPr>
            <a:endParaRPr lang="en-CA" sz="3602" dirty="0">
              <a:solidFill>
                <a:srgbClr val="000000"/>
              </a:solidFill>
            </a:endParaRPr>
          </a:p>
        </p:txBody>
      </p:sp>
      <p:sp>
        <p:nvSpPr>
          <p:cNvPr id="14" name="Rectangle 13"/>
          <p:cNvSpPr/>
          <p:nvPr/>
        </p:nvSpPr>
        <p:spPr>
          <a:xfrm>
            <a:off x="0" y="-108989"/>
            <a:ext cx="9144000" cy="148478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5496" y="395953"/>
            <a:ext cx="9108504" cy="553998"/>
          </a:xfrm>
          <a:prstGeom prst="rect">
            <a:avLst/>
          </a:prstGeom>
          <a:noFill/>
        </p:spPr>
        <p:txBody>
          <a:bodyPr wrap="square" rtlCol="0">
            <a:spAutoFit/>
          </a:bodyPr>
          <a:lstStyle/>
          <a:p>
            <a:pPr algn="ct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POINT OF DEPARTURE</a:t>
            </a:r>
          </a:p>
        </p:txBody>
      </p:sp>
      <p:sp>
        <p:nvSpPr>
          <p:cNvPr id="2" name="Slide Number Placeholder 1"/>
          <p:cNvSpPr>
            <a:spLocks noGrp="1"/>
          </p:cNvSpPr>
          <p:nvPr>
            <p:ph type="sldNum" sz="quarter" idx="12"/>
          </p:nvPr>
        </p:nvSpPr>
        <p:spPr>
          <a:xfrm>
            <a:off x="7164288" y="6258757"/>
            <a:ext cx="1718733" cy="509823"/>
          </a:xfrm>
        </p:spPr>
        <p:txBody>
          <a:bodyPr/>
          <a:lstStyle/>
          <a:p>
            <a:fld id="{2C7DFF54-6BA4-4515-87CA-28703F844993}" type="slidenum">
              <a:rPr lang="en-CA" smtClean="0"/>
              <a:t>4</a:t>
            </a:fld>
            <a:endParaRPr lang="en-CA" dirty="0"/>
          </a:p>
        </p:txBody>
      </p:sp>
      <p:sp>
        <p:nvSpPr>
          <p:cNvPr id="7" name="Content Placeholder 2"/>
          <p:cNvSpPr txBox="1">
            <a:spLocks/>
          </p:cNvSpPr>
          <p:nvPr/>
        </p:nvSpPr>
        <p:spPr>
          <a:xfrm>
            <a:off x="249560" y="2204864"/>
            <a:ext cx="8916842" cy="345638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600200" indent="0">
              <a:buFont typeface="Arial" pitchFamily="34" charset="0"/>
              <a:buNone/>
            </a:pPr>
            <a:r>
              <a:rPr lang="en-US" sz="2000" u="sng" dirty="0">
                <a:latin typeface="Verdana" panose="020B0604030504040204" pitchFamily="34" charset="0"/>
                <a:ea typeface="Verdana" panose="020B0604030504040204" pitchFamily="34" charset="0"/>
                <a:cs typeface="Verdana" panose="020B0604030504040204" pitchFamily="34" charset="0"/>
              </a:rPr>
              <a:t>Belief</a:t>
            </a:r>
          </a:p>
          <a:p>
            <a:pPr marL="1600200" indent="0">
              <a:buNone/>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1600200" indent="0">
              <a:buNone/>
            </a:pPr>
            <a:r>
              <a:rPr lang="en-US" sz="2000" dirty="0">
                <a:latin typeface="Verdana" panose="020B0604030504040204" pitchFamily="34" charset="0"/>
                <a:ea typeface="Verdana" panose="020B0604030504040204" pitchFamily="34" charset="0"/>
                <a:cs typeface="Verdana" panose="020B0604030504040204" pitchFamily="34" charset="0"/>
              </a:rPr>
              <a:t>Every student should have </a:t>
            </a:r>
          </a:p>
          <a:p>
            <a:pPr marL="1600200" indent="0">
              <a:buNone/>
            </a:pPr>
            <a:r>
              <a:rPr lang="en-US" sz="2000" dirty="0">
                <a:latin typeface="Verdana" panose="020B0604030504040204" pitchFamily="34" charset="0"/>
                <a:ea typeface="Verdana" panose="020B0604030504040204" pitchFamily="34" charset="0"/>
                <a:cs typeface="Verdana" panose="020B0604030504040204" pitchFamily="34" charset="0"/>
              </a:rPr>
              <a:t>great teachers and  </a:t>
            </a:r>
          </a:p>
          <a:p>
            <a:pPr marL="1600200" indent="0">
              <a:buNone/>
            </a:pPr>
            <a:r>
              <a:rPr lang="en-US" sz="2000" dirty="0">
                <a:latin typeface="Verdana" panose="020B0604030504040204" pitchFamily="34" charset="0"/>
                <a:ea typeface="Verdana" panose="020B0604030504040204" pitchFamily="34" charset="0"/>
                <a:cs typeface="Verdana" panose="020B0604030504040204" pitchFamily="34" charset="0"/>
              </a:rPr>
              <a:t>a great school leader.</a:t>
            </a:r>
          </a:p>
          <a:p>
            <a:pPr marL="0" indent="0">
              <a:buNone/>
            </a:pPr>
            <a:endParaRPr lang="en-US" sz="20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0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000" dirty="0">
              <a:latin typeface="Verdana" panose="020B0604030504040204" pitchFamily="34" charset="0"/>
              <a:ea typeface="Verdana" panose="020B0604030504040204" pitchFamily="34" charset="0"/>
              <a:cs typeface="Verdana" panose="020B0604030504040204" pitchFamily="34" charset="0"/>
            </a:endParaRPr>
          </a:p>
          <a:p>
            <a:pPr marL="2684463" indent="0">
              <a:buNone/>
            </a:pPr>
            <a:r>
              <a:rPr lang="en-US" sz="2000" u="sng" dirty="0">
                <a:latin typeface="Verdana" panose="020B0604030504040204" pitchFamily="34" charset="0"/>
                <a:ea typeface="Verdana" panose="020B0604030504040204" pitchFamily="34" charset="0"/>
                <a:cs typeface="Verdana" panose="020B0604030504040204" pitchFamily="34" charset="0"/>
              </a:rPr>
              <a:t>Mission</a:t>
            </a:r>
            <a:r>
              <a:rPr lang="en-US" sz="2000" dirty="0">
                <a:latin typeface="Verdana" panose="020B0604030504040204" pitchFamily="34" charset="0"/>
                <a:ea typeface="Verdana" panose="020B0604030504040204" pitchFamily="34" charset="0"/>
                <a:cs typeface="Verdana" panose="020B0604030504040204" pitchFamily="34" charset="0"/>
              </a:rPr>
              <a:t> </a:t>
            </a:r>
          </a:p>
          <a:p>
            <a:pPr marL="2684463" indent="0">
              <a:buNone/>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2684463" indent="0">
              <a:buNone/>
            </a:pPr>
            <a:r>
              <a:rPr lang="en-US" sz="2000" dirty="0">
                <a:latin typeface="Verdana" panose="020B0604030504040204" pitchFamily="34" charset="0"/>
                <a:ea typeface="Verdana" panose="020B0604030504040204" pitchFamily="34" charset="0"/>
                <a:cs typeface="Verdana" panose="020B0604030504040204" pitchFamily="34" charset="0"/>
              </a:rPr>
              <a:t>Enhance preparation and support for current and aspiring school building leaders, and thus contribute to improved student success.</a:t>
            </a:r>
          </a:p>
        </p:txBody>
      </p:sp>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2204584"/>
            <a:ext cx="2810796" cy="1872208"/>
          </a:xfrm>
          <a:prstGeom prst="rect">
            <a:avLst/>
          </a:prstGeom>
        </p:spPr>
      </p:pic>
      <p:pic>
        <p:nvPicPr>
          <p:cNvPr id="4" name="Picture 3">
            <a:extLst>
              <a:ext uri="{FF2B5EF4-FFF2-40B4-BE49-F238E27FC236}">
                <a16:creationId xmlns:a16="http://schemas.microsoft.com/office/drawing/2014/main" id="{7455E1E8-3161-4E4F-9819-77B854B148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281" y="4679984"/>
            <a:ext cx="2709182" cy="1809649"/>
          </a:xfrm>
          <a:prstGeom prst="rect">
            <a:avLst/>
          </a:prstGeom>
        </p:spPr>
      </p:pic>
      <p:grpSp>
        <p:nvGrpSpPr>
          <p:cNvPr id="11" name="Group 10">
            <a:extLst>
              <a:ext uri="{FF2B5EF4-FFF2-40B4-BE49-F238E27FC236}">
                <a16:creationId xmlns:a16="http://schemas.microsoft.com/office/drawing/2014/main" id="{1571E203-5B20-4FB8-B3EC-E5A6D30D9EE6}"/>
              </a:ext>
            </a:extLst>
          </p:cNvPr>
          <p:cNvGrpSpPr>
            <a:grpSpLocks/>
          </p:cNvGrpSpPr>
          <p:nvPr/>
        </p:nvGrpSpPr>
        <p:grpSpPr bwMode="auto">
          <a:xfrm>
            <a:off x="249559" y="1880736"/>
            <a:ext cx="1310623" cy="2171791"/>
            <a:chOff x="11864" y="322"/>
            <a:chExt cx="3256" cy="5600"/>
          </a:xfrm>
        </p:grpSpPr>
        <p:pic>
          <p:nvPicPr>
            <p:cNvPr id="12" name="Picture 11">
              <a:extLst>
                <a:ext uri="{FF2B5EF4-FFF2-40B4-BE49-F238E27FC236}">
                  <a16:creationId xmlns:a16="http://schemas.microsoft.com/office/drawing/2014/main" id="{FAF81C11-AD84-49B5-86AC-92BC3A7F420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5" y="322"/>
              <a:ext cx="3235" cy="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95C534F0-6429-4F1D-9095-9166CE55D8BC}"/>
                </a:ext>
              </a:extLst>
            </p:cNvPr>
            <p:cNvSpPr>
              <a:spLocks noChangeArrowheads="1"/>
            </p:cNvSpPr>
            <p:nvPr/>
          </p:nvSpPr>
          <p:spPr bwMode="auto">
            <a:xfrm>
              <a:off x="11875" y="322"/>
              <a:ext cx="3235" cy="5400"/>
            </a:xfrm>
            <a:prstGeom prst="rect">
              <a:avLst/>
            </a:prstGeom>
            <a:noFill/>
            <a:ln w="12700">
              <a:solidFill>
                <a:srgbClr val="8DC63F"/>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7" name="Rectangle 16">
              <a:extLst>
                <a:ext uri="{FF2B5EF4-FFF2-40B4-BE49-F238E27FC236}">
                  <a16:creationId xmlns:a16="http://schemas.microsoft.com/office/drawing/2014/main" id="{EF1D0637-417C-4E87-B6CF-C10484EA03FF}"/>
                </a:ext>
              </a:extLst>
            </p:cNvPr>
            <p:cNvSpPr>
              <a:spLocks noChangeArrowheads="1"/>
            </p:cNvSpPr>
            <p:nvPr/>
          </p:nvSpPr>
          <p:spPr bwMode="auto">
            <a:xfrm>
              <a:off x="11864" y="5722"/>
              <a:ext cx="3256" cy="200"/>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pSp>
      <p:cxnSp>
        <p:nvCxnSpPr>
          <p:cNvPr id="6" name="Straight Connector 5">
            <a:extLst>
              <a:ext uri="{FF2B5EF4-FFF2-40B4-BE49-F238E27FC236}">
                <a16:creationId xmlns:a16="http://schemas.microsoft.com/office/drawing/2014/main" id="{B3CE66E7-5766-4EF3-A3B9-D95DDE765A60}"/>
              </a:ext>
            </a:extLst>
          </p:cNvPr>
          <p:cNvCxnSpPr>
            <a:cxnSpLocks/>
          </p:cNvCxnSpPr>
          <p:nvPr/>
        </p:nvCxnSpPr>
        <p:spPr>
          <a:xfrm>
            <a:off x="249559" y="1879099"/>
            <a:ext cx="130659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2AB31B7-AC39-42D6-819C-17BF3A686424}"/>
              </a:ext>
            </a:extLst>
          </p:cNvPr>
          <p:cNvCxnSpPr>
            <a:cxnSpLocks/>
          </p:cNvCxnSpPr>
          <p:nvPr/>
        </p:nvCxnSpPr>
        <p:spPr>
          <a:xfrm>
            <a:off x="248293" y="3955281"/>
            <a:ext cx="130659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EC1D75B-D005-4A84-BDB3-09B6BFE995EA}"/>
              </a:ext>
            </a:extLst>
          </p:cNvPr>
          <p:cNvCxnSpPr/>
          <p:nvPr/>
        </p:nvCxnSpPr>
        <p:spPr>
          <a:xfrm>
            <a:off x="249559" y="1879099"/>
            <a:ext cx="0" cy="20958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4C80EB5-A5C2-4CC9-925B-87DB38A138FB}"/>
              </a:ext>
            </a:extLst>
          </p:cNvPr>
          <p:cNvCxnSpPr/>
          <p:nvPr/>
        </p:nvCxnSpPr>
        <p:spPr>
          <a:xfrm>
            <a:off x="1554891" y="1879099"/>
            <a:ext cx="0" cy="20958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7E8A4207-F4C3-4E09-9A75-6AE7C0288DB7}"/>
              </a:ext>
            </a:extLst>
          </p:cNvPr>
          <p:cNvSpPr/>
          <p:nvPr/>
        </p:nvSpPr>
        <p:spPr>
          <a:xfrm>
            <a:off x="215281" y="3974963"/>
            <a:ext cx="1379173" cy="77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5214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p:cNvSpPr txBox="1"/>
          <p:nvPr/>
        </p:nvSpPr>
        <p:spPr>
          <a:xfrm>
            <a:off x="3136900" y="292100"/>
            <a:ext cx="6007100" cy="685800"/>
          </a:xfrm>
          <a:prstGeom prst="rect">
            <a:avLst/>
          </a:prstGeom>
          <a:noFill/>
        </p:spPr>
        <p:txBody>
          <a:bodyPr vert="horz" wrap="none" lIns="0" tIns="0" rIns="0" bIns="0" rtlCol="0">
            <a:spAutoFit/>
          </a:bodyPr>
          <a:lstStyle/>
          <a:p>
            <a:pPr>
              <a:lnSpc>
                <a:spcPts val="4140"/>
              </a:lnSpc>
            </a:pPr>
            <a:r>
              <a:rPr lang="en-CA" sz="3600">
                <a:solidFill>
                  <a:srgbClr val="FFFFFF"/>
                </a:solidFill>
                <a:latin typeface="Verdana"/>
                <a:cs typeface="Verdana"/>
              </a:rPr>
              <a:t>NEXT STEPS</a:t>
            </a:r>
          </a:p>
          <a:p>
            <a:pPr>
              <a:lnSpc>
                <a:spcPts val="4140"/>
              </a:lnSpc>
            </a:pPr>
            <a:endParaRPr lang="en-CA" sz="3600">
              <a:solidFill>
                <a:srgbClr val="000000"/>
              </a:solidFill>
            </a:endParaRPr>
          </a:p>
        </p:txBody>
      </p:sp>
      <p:sp>
        <p:nvSpPr>
          <p:cNvPr id="14" name="Rectangle 13"/>
          <p:cNvSpPr/>
          <p:nvPr/>
        </p:nvSpPr>
        <p:spPr>
          <a:xfrm>
            <a:off x="0" y="0"/>
            <a:ext cx="9144000" cy="148478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395953"/>
            <a:ext cx="9144000" cy="584775"/>
          </a:xfrm>
          <a:prstGeom prst="rect">
            <a:avLst/>
          </a:prstGeom>
          <a:noFill/>
        </p:spPr>
        <p:txBody>
          <a:bodyPr wrap="square" rtlCol="0">
            <a:spAutoFit/>
          </a:bodyPr>
          <a:lstStyle/>
          <a:p>
            <a:pPr algn="ctr"/>
            <a:r>
              <a:rPr lang="en-US" sz="3200" cap="all" dirty="0">
                <a:solidFill>
                  <a:schemeClr val="bg1"/>
                </a:solidFill>
                <a:latin typeface="Verdana" panose="020B0604030504040204" pitchFamily="34" charset="0"/>
                <a:ea typeface="Verdana" panose="020B0604030504040204" pitchFamily="34" charset="0"/>
                <a:cs typeface="Verdana" panose="020B0604030504040204" pitchFamily="34" charset="0"/>
              </a:rPr>
              <a:t>Themes and representative remarks</a:t>
            </a:r>
          </a:p>
        </p:txBody>
      </p:sp>
      <p:sp>
        <p:nvSpPr>
          <p:cNvPr id="6" name="object 3"/>
          <p:cNvSpPr txBox="1"/>
          <p:nvPr/>
        </p:nvSpPr>
        <p:spPr>
          <a:xfrm>
            <a:off x="163217" y="2060848"/>
            <a:ext cx="8817566" cy="2952328"/>
          </a:xfrm>
          <a:prstGeom prst="rect">
            <a:avLst/>
          </a:prstGeom>
        </p:spPr>
        <p:txBody>
          <a:bodyPr vert="horz" wrap="square" lIns="0" tIns="0" rIns="0" bIns="0" rtlCol="0">
            <a:noAutofit/>
          </a:bodyPr>
          <a:lstStyle/>
          <a:p>
            <a:r>
              <a:rPr lang="en-US" dirty="0">
                <a:latin typeface="Verdana" panose="020B0604030504040204" pitchFamily="34" charset="0"/>
                <a:ea typeface="Verdana" panose="020B0604030504040204" pitchFamily="34" charset="0"/>
                <a:cs typeface="Verdana" panose="020B0604030504040204" pitchFamily="34" charset="0"/>
              </a:rPr>
              <a:t>Theme #9:  </a:t>
            </a:r>
          </a:p>
          <a:p>
            <a:r>
              <a:rPr lang="en-US" dirty="0">
                <a:latin typeface="Verdana" panose="020B0604030504040204" pitchFamily="34" charset="0"/>
                <a:ea typeface="Verdana" panose="020B0604030504040204" pitchFamily="34" charset="0"/>
                <a:cs typeface="Verdana" panose="020B0604030504040204" pitchFamily="34" charset="0"/>
              </a:rPr>
              <a:t>It is important to translate </a:t>
            </a:r>
            <a:r>
              <a:rPr lang="en-US" i="1" dirty="0">
                <a:latin typeface="Verdana" panose="020B0604030504040204" pitchFamily="34" charset="0"/>
                <a:ea typeface="Verdana" panose="020B0604030504040204" pitchFamily="34" charset="0"/>
                <a:cs typeface="Verdana" panose="020B0604030504040204" pitchFamily="34" charset="0"/>
              </a:rPr>
              <a:t>PSEL</a:t>
            </a:r>
            <a:r>
              <a:rPr lang="en-US" dirty="0">
                <a:latin typeface="Verdana" panose="020B0604030504040204" pitchFamily="34" charset="0"/>
                <a:ea typeface="Verdana" panose="020B0604030504040204" pitchFamily="34" charset="0"/>
                <a:cs typeface="Verdana" panose="020B0604030504040204" pitchFamily="34" charset="0"/>
              </a:rPr>
              <a:t>s into competencies to focus professional development and principal evaluation.</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 </a:t>
            </a:r>
          </a:p>
          <a:p>
            <a:r>
              <a:rPr lang="en-US" dirty="0">
                <a:latin typeface="Verdana" panose="020B0604030504040204" pitchFamily="34" charset="0"/>
                <a:ea typeface="Verdana" panose="020B0604030504040204" pitchFamily="34" charset="0"/>
                <a:cs typeface="Verdana" panose="020B0604030504040204" pitchFamily="34" charset="0"/>
              </a:rPr>
              <a:t>“A lot of work will be needed to translate these standards into measurable competencies.  That is especially true for something that is new like cultural responsiveness.”</a:t>
            </a:r>
          </a:p>
          <a:p>
            <a:r>
              <a:rPr lang="en-US" dirty="0">
                <a:latin typeface="Verdana" panose="020B0604030504040204" pitchFamily="34" charset="0"/>
                <a:ea typeface="Verdana" panose="020B0604030504040204" pitchFamily="34" charset="0"/>
                <a:cs typeface="Verdana" panose="020B0604030504040204" pitchFamily="34" charset="0"/>
              </a:rPr>
              <a:t> </a:t>
            </a:r>
          </a:p>
          <a:p>
            <a:r>
              <a:rPr lang="en-US" dirty="0">
                <a:latin typeface="Verdana" panose="020B0604030504040204" pitchFamily="34" charset="0"/>
                <a:ea typeface="Verdana" panose="020B0604030504040204" pitchFamily="34" charset="0"/>
                <a:cs typeface="Verdana" panose="020B0604030504040204" pitchFamily="34" charset="0"/>
              </a:rPr>
              <a:t>“With cultural diversity such a reality for us, we need to infuse preparation with as many points of view as possible.  What does a set of competencies look like not just for principals but for their supervisors.”</a:t>
            </a:r>
            <a:endParaRPr lang="en-US"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2"/>
          </p:nvPr>
        </p:nvSpPr>
        <p:spPr>
          <a:xfrm>
            <a:off x="7164288" y="6345061"/>
            <a:ext cx="1718733" cy="509823"/>
          </a:xfrm>
        </p:spPr>
        <p:txBody>
          <a:bodyPr/>
          <a:lstStyle/>
          <a:p>
            <a:fld id="{2C7DFF54-6BA4-4515-87CA-28703F844993}" type="slidenum">
              <a:rPr lang="en-CA" smtClean="0"/>
              <a:t>40</a:t>
            </a:fld>
            <a:endParaRPr lang="en-CA"/>
          </a:p>
        </p:txBody>
      </p:sp>
    </p:spTree>
    <p:extLst>
      <p:ext uri="{BB962C8B-B14F-4D97-AF65-F5344CB8AC3E}">
        <p14:creationId xmlns:p14="http://schemas.microsoft.com/office/powerpoint/2010/main" val="26981387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p:cNvSpPr txBox="1"/>
          <p:nvPr/>
        </p:nvSpPr>
        <p:spPr>
          <a:xfrm>
            <a:off x="3136900" y="292100"/>
            <a:ext cx="6007100" cy="685800"/>
          </a:xfrm>
          <a:prstGeom prst="rect">
            <a:avLst/>
          </a:prstGeom>
          <a:noFill/>
        </p:spPr>
        <p:txBody>
          <a:bodyPr vert="horz" wrap="none" lIns="0" tIns="0" rIns="0" bIns="0" rtlCol="0">
            <a:spAutoFit/>
          </a:bodyPr>
          <a:lstStyle/>
          <a:p>
            <a:pPr>
              <a:lnSpc>
                <a:spcPts val="4140"/>
              </a:lnSpc>
            </a:pPr>
            <a:r>
              <a:rPr lang="en-CA" sz="3600">
                <a:solidFill>
                  <a:srgbClr val="FFFFFF"/>
                </a:solidFill>
                <a:latin typeface="Verdana"/>
                <a:cs typeface="Verdana"/>
              </a:rPr>
              <a:t>NEXT STEPS</a:t>
            </a:r>
          </a:p>
          <a:p>
            <a:pPr>
              <a:lnSpc>
                <a:spcPts val="4140"/>
              </a:lnSpc>
            </a:pPr>
            <a:endParaRPr lang="en-CA" sz="3600">
              <a:solidFill>
                <a:srgbClr val="000000"/>
              </a:solidFill>
            </a:endParaRPr>
          </a:p>
        </p:txBody>
      </p:sp>
      <p:sp>
        <p:nvSpPr>
          <p:cNvPr id="14" name="Rectangle 13"/>
          <p:cNvSpPr/>
          <p:nvPr/>
        </p:nvSpPr>
        <p:spPr>
          <a:xfrm>
            <a:off x="0" y="0"/>
            <a:ext cx="9144000" cy="148478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395953"/>
            <a:ext cx="9144000" cy="584775"/>
          </a:xfrm>
          <a:prstGeom prst="rect">
            <a:avLst/>
          </a:prstGeom>
          <a:noFill/>
        </p:spPr>
        <p:txBody>
          <a:bodyPr wrap="square" rtlCol="0">
            <a:spAutoFit/>
          </a:bodyPr>
          <a:lstStyle/>
          <a:p>
            <a:pPr algn="ctr"/>
            <a:r>
              <a:rPr lang="en-US" sz="3200" cap="all" dirty="0">
                <a:solidFill>
                  <a:schemeClr val="bg1"/>
                </a:solidFill>
                <a:latin typeface="Verdana" panose="020B0604030504040204" pitchFamily="34" charset="0"/>
                <a:ea typeface="Verdana" panose="020B0604030504040204" pitchFamily="34" charset="0"/>
                <a:cs typeface="Verdana" panose="020B0604030504040204" pitchFamily="34" charset="0"/>
              </a:rPr>
              <a:t>Themes and representative remarks</a:t>
            </a:r>
          </a:p>
        </p:txBody>
      </p:sp>
      <p:sp>
        <p:nvSpPr>
          <p:cNvPr id="6" name="object 3"/>
          <p:cNvSpPr txBox="1"/>
          <p:nvPr/>
        </p:nvSpPr>
        <p:spPr>
          <a:xfrm>
            <a:off x="163217" y="2060848"/>
            <a:ext cx="8817566" cy="2952328"/>
          </a:xfrm>
          <a:prstGeom prst="rect">
            <a:avLst/>
          </a:prstGeom>
        </p:spPr>
        <p:txBody>
          <a:bodyPr vert="horz" wrap="square" lIns="0" tIns="0" rIns="0" bIns="0" rtlCol="0">
            <a:noAutofit/>
          </a:bodyPr>
          <a:lstStyle/>
          <a:p>
            <a:r>
              <a:rPr lang="en-US" dirty="0">
                <a:latin typeface="Verdana" panose="020B0604030504040204" pitchFamily="34" charset="0"/>
                <a:ea typeface="Verdana" panose="020B0604030504040204" pitchFamily="34" charset="0"/>
                <a:cs typeface="Verdana" panose="020B0604030504040204" pitchFamily="34" charset="0"/>
              </a:rPr>
              <a:t>Theme #10:  </a:t>
            </a:r>
            <a:br>
              <a:rPr lang="en-US" dirty="0">
                <a:latin typeface="Verdana" panose="020B0604030504040204" pitchFamily="34" charset="0"/>
                <a:ea typeface="Verdana" panose="020B0604030504040204" pitchFamily="34" charset="0"/>
                <a:cs typeface="Verdana" panose="020B0604030504040204" pitchFamily="34" charset="0"/>
              </a:rPr>
            </a:br>
            <a:r>
              <a:rPr lang="en-US" i="1" dirty="0">
                <a:latin typeface="Verdana" panose="020B0604030504040204" pitchFamily="34" charset="0"/>
                <a:ea typeface="Verdana" panose="020B0604030504040204" pitchFamily="34" charset="0"/>
                <a:cs typeface="Verdana" panose="020B0604030504040204" pitchFamily="34" charset="0"/>
              </a:rPr>
              <a:t>PSEL</a:t>
            </a:r>
            <a:r>
              <a:rPr lang="en-US" dirty="0">
                <a:latin typeface="Verdana" panose="020B0604030504040204" pitchFamily="34" charset="0"/>
                <a:ea typeface="Verdana" panose="020B0604030504040204" pitchFamily="34" charset="0"/>
                <a:cs typeface="Verdana" panose="020B0604030504040204" pitchFamily="34" charset="0"/>
              </a:rPr>
              <a:t>s are ambitious; if adopted, they should be translated into expectations (rubrics) appropriate for new versus experienced principals.</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 </a:t>
            </a:r>
          </a:p>
          <a:p>
            <a:r>
              <a:rPr lang="en-US" dirty="0">
                <a:latin typeface="Verdana" panose="020B0604030504040204" pitchFamily="34" charset="0"/>
                <a:ea typeface="Verdana" panose="020B0604030504040204" pitchFamily="34" charset="0"/>
                <a:cs typeface="Verdana" panose="020B0604030504040204" pitchFamily="34" charset="0"/>
              </a:rPr>
              <a:t>“It seems like we need to have a consistent set of standards, but we need a graduated set of expectations.  The novice principal is not evaluated in precisely the same way or with the same expectation of performance as the apprentice or the master principal.  Local standards and state standards need to match up.”</a:t>
            </a:r>
            <a:endParaRPr lang="en-US" dirty="0"/>
          </a:p>
          <a:p>
            <a:endParaRPr lang="en-US"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2"/>
          </p:nvPr>
        </p:nvSpPr>
        <p:spPr>
          <a:xfrm>
            <a:off x="7164288" y="6345061"/>
            <a:ext cx="1718733" cy="509823"/>
          </a:xfrm>
        </p:spPr>
        <p:txBody>
          <a:bodyPr/>
          <a:lstStyle/>
          <a:p>
            <a:fld id="{2C7DFF54-6BA4-4515-87CA-28703F844993}" type="slidenum">
              <a:rPr lang="en-CA" smtClean="0"/>
              <a:t>41</a:t>
            </a:fld>
            <a:endParaRPr lang="en-CA"/>
          </a:p>
        </p:txBody>
      </p:sp>
    </p:spTree>
    <p:extLst>
      <p:ext uri="{BB962C8B-B14F-4D97-AF65-F5344CB8AC3E}">
        <p14:creationId xmlns:p14="http://schemas.microsoft.com/office/powerpoint/2010/main" val="23160759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p:cNvSpPr txBox="1"/>
          <p:nvPr/>
        </p:nvSpPr>
        <p:spPr>
          <a:xfrm>
            <a:off x="3136900" y="292100"/>
            <a:ext cx="6007100" cy="685800"/>
          </a:xfrm>
          <a:prstGeom prst="rect">
            <a:avLst/>
          </a:prstGeom>
          <a:noFill/>
        </p:spPr>
        <p:txBody>
          <a:bodyPr vert="horz" wrap="none" lIns="0" tIns="0" rIns="0" bIns="0" rtlCol="0">
            <a:spAutoFit/>
          </a:bodyPr>
          <a:lstStyle/>
          <a:p>
            <a:pPr>
              <a:lnSpc>
                <a:spcPts val="4140"/>
              </a:lnSpc>
            </a:pPr>
            <a:r>
              <a:rPr lang="en-CA" sz="3600">
                <a:solidFill>
                  <a:srgbClr val="FFFFFF"/>
                </a:solidFill>
                <a:latin typeface="Verdana"/>
                <a:cs typeface="Verdana"/>
              </a:rPr>
              <a:t>NEXT STEPS</a:t>
            </a:r>
          </a:p>
          <a:p>
            <a:pPr>
              <a:lnSpc>
                <a:spcPts val="4140"/>
              </a:lnSpc>
            </a:pPr>
            <a:endParaRPr lang="en-CA" sz="3600">
              <a:solidFill>
                <a:srgbClr val="000000"/>
              </a:solidFill>
            </a:endParaRPr>
          </a:p>
        </p:txBody>
      </p:sp>
      <p:sp>
        <p:nvSpPr>
          <p:cNvPr id="14" name="Rectangle 13"/>
          <p:cNvSpPr/>
          <p:nvPr/>
        </p:nvSpPr>
        <p:spPr>
          <a:xfrm>
            <a:off x="0" y="0"/>
            <a:ext cx="9144000" cy="148478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395953"/>
            <a:ext cx="9144000" cy="584775"/>
          </a:xfrm>
          <a:prstGeom prst="rect">
            <a:avLst/>
          </a:prstGeom>
          <a:noFill/>
        </p:spPr>
        <p:txBody>
          <a:bodyPr wrap="square" rtlCol="0">
            <a:spAutoFit/>
          </a:bodyPr>
          <a:lstStyle/>
          <a:p>
            <a:pPr algn="ctr"/>
            <a:r>
              <a:rPr lang="en-US" sz="3200" cap="all" dirty="0">
                <a:solidFill>
                  <a:schemeClr val="bg1"/>
                </a:solidFill>
                <a:latin typeface="Verdana" panose="020B0604030504040204" pitchFamily="34" charset="0"/>
                <a:ea typeface="Verdana" panose="020B0604030504040204" pitchFamily="34" charset="0"/>
                <a:cs typeface="Verdana" panose="020B0604030504040204" pitchFamily="34" charset="0"/>
              </a:rPr>
              <a:t>Themes and representative remarks</a:t>
            </a:r>
          </a:p>
        </p:txBody>
      </p:sp>
      <p:sp>
        <p:nvSpPr>
          <p:cNvPr id="6" name="object 3"/>
          <p:cNvSpPr txBox="1"/>
          <p:nvPr/>
        </p:nvSpPr>
        <p:spPr>
          <a:xfrm>
            <a:off x="163216" y="2060848"/>
            <a:ext cx="8980784" cy="2952328"/>
          </a:xfrm>
          <a:prstGeom prst="rect">
            <a:avLst/>
          </a:prstGeom>
        </p:spPr>
        <p:txBody>
          <a:bodyPr vert="horz" wrap="square" lIns="0" tIns="0" rIns="0" bIns="0" rtlCol="0">
            <a:noAutofit/>
          </a:bodyPr>
          <a:lstStyle/>
          <a:p>
            <a:r>
              <a:rPr lang="en-US" dirty="0">
                <a:latin typeface="Verdana" panose="020B0604030504040204" pitchFamily="34" charset="0"/>
                <a:ea typeface="Verdana" panose="020B0604030504040204" pitchFamily="34" charset="0"/>
                <a:cs typeface="Verdana" panose="020B0604030504040204" pitchFamily="34" charset="0"/>
              </a:rPr>
              <a:t>Theme #11:  </a:t>
            </a:r>
          </a:p>
          <a:p>
            <a:r>
              <a:rPr lang="en-US" dirty="0">
                <a:latin typeface="Verdana" panose="020B0604030504040204" pitchFamily="34" charset="0"/>
                <a:ea typeface="Verdana" panose="020B0604030504040204" pitchFamily="34" charset="0"/>
                <a:cs typeface="Verdana" panose="020B0604030504040204" pitchFamily="34" charset="0"/>
              </a:rPr>
              <a:t>When it comes to P20 partnerships, we need standards without standardization.</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 </a:t>
            </a:r>
          </a:p>
          <a:p>
            <a:r>
              <a:rPr lang="en-US" dirty="0">
                <a:latin typeface="Verdana" panose="020B0604030504040204" pitchFamily="34" charset="0"/>
                <a:ea typeface="Verdana" panose="020B0604030504040204" pitchFamily="34" charset="0"/>
                <a:cs typeface="Verdana" panose="020B0604030504040204" pitchFamily="34" charset="0"/>
              </a:rPr>
              <a:t>“I think we need standards but not standardization.  If we standardize around one approach a handful of people will fall through the cracks.  The exact form of the partnership will reflect the kind of community that is being served.  What we need is standards but enough flexibility in the system that we’re responsive to community needs.”</a:t>
            </a:r>
          </a:p>
          <a:p>
            <a:r>
              <a:rPr lang="en-US" dirty="0">
                <a:latin typeface="Verdana" panose="020B0604030504040204" pitchFamily="34" charset="0"/>
                <a:ea typeface="Verdana" panose="020B0604030504040204" pitchFamily="34" charset="0"/>
                <a:cs typeface="Verdana" panose="020B0604030504040204" pitchFamily="34" charset="0"/>
              </a:rPr>
              <a:t> </a:t>
            </a:r>
          </a:p>
          <a:p>
            <a:endParaRPr lang="en-US"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2"/>
          </p:nvPr>
        </p:nvSpPr>
        <p:spPr>
          <a:xfrm>
            <a:off x="7164288" y="6345061"/>
            <a:ext cx="1718733" cy="509823"/>
          </a:xfrm>
        </p:spPr>
        <p:txBody>
          <a:bodyPr/>
          <a:lstStyle/>
          <a:p>
            <a:fld id="{2C7DFF54-6BA4-4515-87CA-28703F844993}" type="slidenum">
              <a:rPr lang="en-CA" smtClean="0"/>
              <a:t>42</a:t>
            </a:fld>
            <a:endParaRPr lang="en-CA"/>
          </a:p>
        </p:txBody>
      </p:sp>
    </p:spTree>
    <p:extLst>
      <p:ext uri="{BB962C8B-B14F-4D97-AF65-F5344CB8AC3E}">
        <p14:creationId xmlns:p14="http://schemas.microsoft.com/office/powerpoint/2010/main" val="13780941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p:cNvSpPr txBox="1"/>
          <p:nvPr/>
        </p:nvSpPr>
        <p:spPr>
          <a:xfrm>
            <a:off x="3136900" y="292100"/>
            <a:ext cx="6007100" cy="685800"/>
          </a:xfrm>
          <a:prstGeom prst="rect">
            <a:avLst/>
          </a:prstGeom>
          <a:noFill/>
        </p:spPr>
        <p:txBody>
          <a:bodyPr vert="horz" wrap="none" lIns="0" tIns="0" rIns="0" bIns="0" rtlCol="0">
            <a:spAutoFit/>
          </a:bodyPr>
          <a:lstStyle/>
          <a:p>
            <a:pPr>
              <a:lnSpc>
                <a:spcPts val="4140"/>
              </a:lnSpc>
            </a:pPr>
            <a:r>
              <a:rPr lang="en-CA" sz="3600">
                <a:solidFill>
                  <a:srgbClr val="FFFFFF"/>
                </a:solidFill>
                <a:latin typeface="Verdana"/>
                <a:cs typeface="Verdana"/>
              </a:rPr>
              <a:t>NEXT STEPS</a:t>
            </a:r>
          </a:p>
          <a:p>
            <a:pPr>
              <a:lnSpc>
                <a:spcPts val="4140"/>
              </a:lnSpc>
            </a:pPr>
            <a:endParaRPr lang="en-CA" sz="3600">
              <a:solidFill>
                <a:srgbClr val="000000"/>
              </a:solidFill>
            </a:endParaRPr>
          </a:p>
        </p:txBody>
      </p:sp>
      <p:sp>
        <p:nvSpPr>
          <p:cNvPr id="14" name="Rectangle 13"/>
          <p:cNvSpPr/>
          <p:nvPr/>
        </p:nvSpPr>
        <p:spPr>
          <a:xfrm>
            <a:off x="0" y="0"/>
            <a:ext cx="9144000" cy="148478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395953"/>
            <a:ext cx="9144000" cy="584775"/>
          </a:xfrm>
          <a:prstGeom prst="rect">
            <a:avLst/>
          </a:prstGeom>
          <a:noFill/>
        </p:spPr>
        <p:txBody>
          <a:bodyPr wrap="square" rtlCol="0">
            <a:spAutoFit/>
          </a:bodyPr>
          <a:lstStyle/>
          <a:p>
            <a:pPr algn="ctr"/>
            <a:r>
              <a:rPr lang="en-US" sz="3200" cap="all" dirty="0">
                <a:solidFill>
                  <a:schemeClr val="bg1"/>
                </a:solidFill>
                <a:latin typeface="Verdana" panose="020B0604030504040204" pitchFamily="34" charset="0"/>
                <a:ea typeface="Verdana" panose="020B0604030504040204" pitchFamily="34" charset="0"/>
                <a:cs typeface="Verdana" panose="020B0604030504040204" pitchFamily="34" charset="0"/>
              </a:rPr>
              <a:t>Themes and representative remarks</a:t>
            </a:r>
          </a:p>
        </p:txBody>
      </p:sp>
      <p:sp>
        <p:nvSpPr>
          <p:cNvPr id="6" name="object 3"/>
          <p:cNvSpPr txBox="1"/>
          <p:nvPr/>
        </p:nvSpPr>
        <p:spPr>
          <a:xfrm>
            <a:off x="163216" y="2060848"/>
            <a:ext cx="8980784" cy="2952328"/>
          </a:xfrm>
          <a:prstGeom prst="rect">
            <a:avLst/>
          </a:prstGeom>
        </p:spPr>
        <p:txBody>
          <a:bodyPr vert="horz" wrap="square" lIns="0" tIns="0" rIns="0" bIns="0" rtlCol="0">
            <a:noAutofit/>
          </a:bodyPr>
          <a:lstStyle/>
          <a:p>
            <a:r>
              <a:rPr lang="en-US" dirty="0">
                <a:latin typeface="Verdana" panose="020B0604030504040204" pitchFamily="34" charset="0"/>
                <a:ea typeface="Verdana" panose="020B0604030504040204" pitchFamily="34" charset="0"/>
                <a:cs typeface="Verdana" panose="020B0604030504040204" pitchFamily="34" charset="0"/>
              </a:rPr>
              <a:t>Theme #12:  </a:t>
            </a:r>
          </a:p>
          <a:p>
            <a:r>
              <a:rPr lang="en-US" dirty="0">
                <a:latin typeface="Verdana" panose="020B0604030504040204" pitchFamily="34" charset="0"/>
                <a:ea typeface="Verdana" panose="020B0604030504040204" pitchFamily="34" charset="0"/>
                <a:cs typeface="Verdana" panose="020B0604030504040204" pitchFamily="34" charset="0"/>
              </a:rPr>
              <a:t>As we plan for implementation, it is important to be mindful of the impact of these changes on equity.</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 </a:t>
            </a:r>
          </a:p>
          <a:p>
            <a:r>
              <a:rPr lang="en-US" dirty="0">
                <a:latin typeface="Verdana" panose="020B0604030504040204" pitchFamily="34" charset="0"/>
                <a:ea typeface="Verdana" panose="020B0604030504040204" pitchFamily="34" charset="0"/>
                <a:cs typeface="Verdana" panose="020B0604030504040204" pitchFamily="34" charset="0"/>
              </a:rPr>
              <a:t>“I want to return to our conversation about standards and standardization.  I just ask us all to think about and commit to making sure that we keep a clear focus on one thing.  That is equity.  Through the transition, will or how will these standards and/or standardization impact equity?  It is easy to say that implementation matters.  What really matters today is that equity is advanced.”</a:t>
            </a:r>
          </a:p>
          <a:p>
            <a:endParaRPr lang="en-US"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2"/>
          </p:nvPr>
        </p:nvSpPr>
        <p:spPr>
          <a:xfrm>
            <a:off x="7164288" y="6345061"/>
            <a:ext cx="1718733" cy="509823"/>
          </a:xfrm>
        </p:spPr>
        <p:txBody>
          <a:bodyPr/>
          <a:lstStyle/>
          <a:p>
            <a:fld id="{2C7DFF54-6BA4-4515-87CA-28703F844993}" type="slidenum">
              <a:rPr lang="en-CA" smtClean="0"/>
              <a:t>43</a:t>
            </a:fld>
            <a:endParaRPr lang="en-CA"/>
          </a:p>
        </p:txBody>
      </p:sp>
    </p:spTree>
    <p:extLst>
      <p:ext uri="{BB962C8B-B14F-4D97-AF65-F5344CB8AC3E}">
        <p14:creationId xmlns:p14="http://schemas.microsoft.com/office/powerpoint/2010/main" val="25759177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p:cNvSpPr txBox="1"/>
          <p:nvPr/>
        </p:nvSpPr>
        <p:spPr>
          <a:xfrm>
            <a:off x="3136900" y="292100"/>
            <a:ext cx="6007100" cy="685800"/>
          </a:xfrm>
          <a:prstGeom prst="rect">
            <a:avLst/>
          </a:prstGeom>
          <a:noFill/>
        </p:spPr>
        <p:txBody>
          <a:bodyPr vert="horz" wrap="none" lIns="0" tIns="0" rIns="0" bIns="0" rtlCol="0">
            <a:spAutoFit/>
          </a:bodyPr>
          <a:lstStyle/>
          <a:p>
            <a:pPr>
              <a:lnSpc>
                <a:spcPts val="4140"/>
              </a:lnSpc>
            </a:pPr>
            <a:r>
              <a:rPr lang="en-CA" sz="3600">
                <a:solidFill>
                  <a:srgbClr val="FFFFFF"/>
                </a:solidFill>
                <a:latin typeface="Verdana"/>
                <a:cs typeface="Verdana"/>
              </a:rPr>
              <a:t>NEXT STEPS</a:t>
            </a:r>
          </a:p>
          <a:p>
            <a:pPr>
              <a:lnSpc>
                <a:spcPts val="4140"/>
              </a:lnSpc>
            </a:pPr>
            <a:endParaRPr lang="en-CA" sz="3600">
              <a:solidFill>
                <a:srgbClr val="000000"/>
              </a:solidFill>
            </a:endParaRPr>
          </a:p>
        </p:txBody>
      </p:sp>
      <p:sp>
        <p:nvSpPr>
          <p:cNvPr id="14" name="Rectangle 13"/>
          <p:cNvSpPr/>
          <p:nvPr/>
        </p:nvSpPr>
        <p:spPr>
          <a:xfrm>
            <a:off x="0" y="0"/>
            <a:ext cx="9144000" cy="148478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395953"/>
            <a:ext cx="9144000" cy="584775"/>
          </a:xfrm>
          <a:prstGeom prst="rect">
            <a:avLst/>
          </a:prstGeom>
          <a:noFill/>
        </p:spPr>
        <p:txBody>
          <a:bodyPr wrap="square" rtlCol="0">
            <a:spAutoFit/>
          </a:bodyPr>
          <a:lstStyle/>
          <a:p>
            <a:pPr algn="ctr"/>
            <a:r>
              <a:rPr lang="en-US" sz="3200" cap="all" dirty="0">
                <a:solidFill>
                  <a:schemeClr val="bg1"/>
                </a:solidFill>
                <a:latin typeface="Verdana" panose="020B0604030504040204" pitchFamily="34" charset="0"/>
                <a:ea typeface="Verdana" panose="020B0604030504040204" pitchFamily="34" charset="0"/>
                <a:cs typeface="Verdana" panose="020B0604030504040204" pitchFamily="34" charset="0"/>
              </a:rPr>
              <a:t>Themes and representative remarks</a:t>
            </a:r>
          </a:p>
        </p:txBody>
      </p:sp>
      <p:sp>
        <p:nvSpPr>
          <p:cNvPr id="6" name="object 3"/>
          <p:cNvSpPr txBox="1"/>
          <p:nvPr/>
        </p:nvSpPr>
        <p:spPr>
          <a:xfrm>
            <a:off x="163216" y="2060848"/>
            <a:ext cx="8980784" cy="2952328"/>
          </a:xfrm>
          <a:prstGeom prst="rect">
            <a:avLst/>
          </a:prstGeom>
        </p:spPr>
        <p:txBody>
          <a:bodyPr vert="horz" wrap="square" lIns="0" tIns="0" rIns="0" bIns="0" rtlCol="0">
            <a:noAutofit/>
          </a:bodyPr>
          <a:lstStyle/>
          <a:p>
            <a:r>
              <a:rPr lang="en-US" dirty="0">
                <a:latin typeface="Verdana" panose="020B0604030504040204" pitchFamily="34" charset="0"/>
                <a:ea typeface="Verdana" panose="020B0604030504040204" pitchFamily="34" charset="0"/>
                <a:cs typeface="Verdana" panose="020B0604030504040204" pitchFamily="34" charset="0"/>
              </a:rPr>
              <a:t>Theme #13:  </a:t>
            </a:r>
          </a:p>
          <a:p>
            <a:r>
              <a:rPr lang="en-US" dirty="0">
                <a:latin typeface="Verdana" panose="020B0604030504040204" pitchFamily="34" charset="0"/>
                <a:ea typeface="Verdana" panose="020B0604030504040204" pitchFamily="34" charset="0"/>
                <a:cs typeface="Verdana" panose="020B0604030504040204" pitchFamily="34" charset="0"/>
              </a:rPr>
              <a:t>If </a:t>
            </a:r>
            <a:r>
              <a:rPr lang="en-US" i="1" dirty="0">
                <a:latin typeface="Verdana" panose="020B0604030504040204" pitchFamily="34" charset="0"/>
                <a:ea typeface="Verdana" panose="020B0604030504040204" pitchFamily="34" charset="0"/>
                <a:cs typeface="Verdana" panose="020B0604030504040204" pitchFamily="34" charset="0"/>
              </a:rPr>
              <a:t>PSEL</a:t>
            </a:r>
            <a:r>
              <a:rPr lang="en-US" dirty="0">
                <a:latin typeface="Verdana" panose="020B0604030504040204" pitchFamily="34" charset="0"/>
                <a:ea typeface="Verdana" panose="020B0604030504040204" pitchFamily="34" charset="0"/>
                <a:cs typeface="Verdana" panose="020B0604030504040204" pitchFamily="34" charset="0"/>
              </a:rPr>
              <a:t>s are adopted, it is important to adjust expectations of principal supervisors (so principals receive needed guidance and support).</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 </a:t>
            </a:r>
          </a:p>
          <a:p>
            <a:r>
              <a:rPr lang="en-US" dirty="0">
                <a:latin typeface="Verdana" panose="020B0604030504040204" pitchFamily="34" charset="0"/>
                <a:ea typeface="Verdana" panose="020B0604030504040204" pitchFamily="34" charset="0"/>
                <a:cs typeface="Verdana" panose="020B0604030504040204" pitchFamily="34" charset="0"/>
              </a:rPr>
              <a:t>“For me, alignment is the main idea.  We need to know that the superintendent has a good understanding of the </a:t>
            </a:r>
            <a:r>
              <a:rPr lang="en-US" i="1" dirty="0">
                <a:latin typeface="Verdana" panose="020B0604030504040204" pitchFamily="34" charset="0"/>
                <a:ea typeface="Verdana" panose="020B0604030504040204" pitchFamily="34" charset="0"/>
                <a:cs typeface="Verdana" panose="020B0604030504040204" pitchFamily="34" charset="0"/>
              </a:rPr>
              <a:t>PSEL</a:t>
            </a:r>
            <a:r>
              <a:rPr lang="en-US" dirty="0">
                <a:latin typeface="Verdana" panose="020B0604030504040204" pitchFamily="34" charset="0"/>
                <a:ea typeface="Verdana" panose="020B0604030504040204" pitchFamily="34" charset="0"/>
                <a:cs typeface="Verdana" panose="020B0604030504040204" pitchFamily="34" charset="0"/>
              </a:rPr>
              <a:t>s.  I want to be sure that the way I as a principal am evaluated is well understood by the superintendent and by my supervisor.”</a:t>
            </a:r>
          </a:p>
          <a:p>
            <a:r>
              <a:rPr lang="en-US" dirty="0">
                <a:latin typeface="Verdana" panose="020B0604030504040204" pitchFamily="34" charset="0"/>
                <a:ea typeface="Verdana" panose="020B0604030504040204" pitchFamily="34" charset="0"/>
                <a:cs typeface="Verdana" panose="020B0604030504040204" pitchFamily="34" charset="0"/>
              </a:rPr>
              <a:t> </a:t>
            </a:r>
          </a:p>
          <a:p>
            <a:endParaRPr lang="en-US"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2"/>
          </p:nvPr>
        </p:nvSpPr>
        <p:spPr>
          <a:xfrm>
            <a:off x="7164288" y="6345061"/>
            <a:ext cx="1718733" cy="509823"/>
          </a:xfrm>
        </p:spPr>
        <p:txBody>
          <a:bodyPr/>
          <a:lstStyle/>
          <a:p>
            <a:fld id="{2C7DFF54-6BA4-4515-87CA-28703F844993}" type="slidenum">
              <a:rPr lang="en-CA" smtClean="0"/>
              <a:t>44</a:t>
            </a:fld>
            <a:endParaRPr lang="en-CA"/>
          </a:p>
        </p:txBody>
      </p:sp>
    </p:spTree>
    <p:extLst>
      <p:ext uri="{BB962C8B-B14F-4D97-AF65-F5344CB8AC3E}">
        <p14:creationId xmlns:p14="http://schemas.microsoft.com/office/powerpoint/2010/main" val="18396685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5000"/>
            <a:ext cx="9144000" cy="6322391"/>
          </a:xfrm>
          <a:prstGeom prst="rect">
            <a:avLst/>
          </a:prstGeom>
        </p:spPr>
      </p:pic>
      <p:sp>
        <p:nvSpPr>
          <p:cNvPr id="13" name="TextBox 2"/>
          <p:cNvSpPr txBox="1"/>
          <p:nvPr/>
        </p:nvSpPr>
        <p:spPr>
          <a:xfrm>
            <a:off x="3136900" y="292100"/>
            <a:ext cx="6007100" cy="685800"/>
          </a:xfrm>
          <a:prstGeom prst="rect">
            <a:avLst/>
          </a:prstGeom>
          <a:noFill/>
        </p:spPr>
        <p:txBody>
          <a:bodyPr vert="horz" wrap="none" lIns="0" tIns="0" rIns="0" bIns="0" rtlCol="0">
            <a:spAutoFit/>
          </a:bodyPr>
          <a:lstStyle/>
          <a:p>
            <a:pPr>
              <a:lnSpc>
                <a:spcPts val="4140"/>
              </a:lnSpc>
            </a:pPr>
            <a:r>
              <a:rPr lang="en-CA" sz="3600">
                <a:solidFill>
                  <a:srgbClr val="FFFFFF"/>
                </a:solidFill>
                <a:latin typeface="Verdana"/>
                <a:cs typeface="Verdana"/>
              </a:rPr>
              <a:t>NEXT STEPS</a:t>
            </a:r>
          </a:p>
          <a:p>
            <a:pPr>
              <a:lnSpc>
                <a:spcPts val="4140"/>
              </a:lnSpc>
            </a:pPr>
            <a:endParaRPr lang="en-CA" sz="3600">
              <a:solidFill>
                <a:srgbClr val="000000"/>
              </a:solidFill>
            </a:endParaRPr>
          </a:p>
        </p:txBody>
      </p:sp>
      <p:sp>
        <p:nvSpPr>
          <p:cNvPr id="14" name="Rectangle 13"/>
          <p:cNvSpPr/>
          <p:nvPr/>
        </p:nvSpPr>
        <p:spPr>
          <a:xfrm>
            <a:off x="0" y="0"/>
            <a:ext cx="9144000" cy="148478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0" y="293747"/>
            <a:ext cx="9144000" cy="830997"/>
          </a:xfrm>
          <a:prstGeom prst="rect">
            <a:avLst/>
          </a:prstGeom>
          <a:noFill/>
        </p:spPr>
        <p:txBody>
          <a:bodyPr wrap="square" rtlCol="0">
            <a:spAutoFit/>
          </a:bodyPr>
          <a:lstStyle/>
          <a:p>
            <a:pPr algn="ctr"/>
            <a:r>
              <a:rPr lang="en-US" sz="2400" cap="all" dirty="0">
                <a:solidFill>
                  <a:schemeClr val="bg1"/>
                </a:solidFill>
                <a:latin typeface="Verdana" panose="020B0604030504040204" pitchFamily="34" charset="0"/>
                <a:ea typeface="Verdana" panose="020B0604030504040204" pitchFamily="34" charset="0"/>
                <a:cs typeface="Verdana" panose="020B0604030504040204" pitchFamily="34" charset="0"/>
              </a:rPr>
              <a:t>how do these recommendations correspond to the </a:t>
            </a:r>
            <a:r>
              <a:rPr lang="en-US" sz="2400" cap="all" dirty="0" err="1">
                <a:solidFill>
                  <a:schemeClr val="bg1"/>
                </a:solidFill>
                <a:latin typeface="Verdana" panose="020B0604030504040204" pitchFamily="34" charset="0"/>
                <a:ea typeface="Verdana" panose="020B0604030504040204" pitchFamily="34" charset="0"/>
                <a:cs typeface="Verdana" panose="020B0604030504040204" pitchFamily="34" charset="0"/>
              </a:rPr>
              <a:t>sbl</a:t>
            </a:r>
            <a:r>
              <a:rPr lang="en-US" sz="2400" cap="all" dirty="0">
                <a:solidFill>
                  <a:schemeClr val="bg1"/>
                </a:solidFill>
                <a:latin typeface="Verdana" panose="020B0604030504040204" pitchFamily="34" charset="0"/>
                <a:ea typeface="Verdana" panose="020B0604030504040204" pitchFamily="34" charset="0"/>
                <a:cs typeface="Verdana" panose="020B0604030504040204" pitchFamily="34" charset="0"/>
              </a:rPr>
              <a:t> progression that is now in place in </a:t>
            </a:r>
            <a:r>
              <a:rPr lang="en-US" sz="2400" cap="all" dirty="0" err="1">
                <a:solidFill>
                  <a:schemeClr val="bg1"/>
                </a:solidFill>
                <a:latin typeface="Verdana" panose="020B0604030504040204" pitchFamily="34" charset="0"/>
                <a:ea typeface="Verdana" panose="020B0604030504040204" pitchFamily="34" charset="0"/>
                <a:cs typeface="Verdana" panose="020B0604030504040204" pitchFamily="34" charset="0"/>
              </a:rPr>
              <a:t>nys</a:t>
            </a:r>
            <a:r>
              <a:rPr lang="en-US" sz="2400" cap="all" dirty="0">
                <a:solidFill>
                  <a:schemeClr val="bg1"/>
                </a:solidFill>
                <a:latin typeface="Verdana" panose="020B0604030504040204" pitchFamily="34" charset="0"/>
                <a:ea typeface="Verdana" panose="020B0604030504040204" pitchFamily="34" charset="0"/>
                <a:cs typeface="Verdana" panose="020B0604030504040204" pitchFamily="34" charset="0"/>
              </a:rPr>
              <a:t>? </a:t>
            </a:r>
          </a:p>
        </p:txBody>
      </p:sp>
      <p:sp>
        <p:nvSpPr>
          <p:cNvPr id="3" name="Slide Number Placeholder 2"/>
          <p:cNvSpPr>
            <a:spLocks noGrp="1"/>
          </p:cNvSpPr>
          <p:nvPr>
            <p:ph type="sldNum" sz="quarter" idx="12"/>
          </p:nvPr>
        </p:nvSpPr>
        <p:spPr>
          <a:xfrm>
            <a:off x="7164288" y="6345061"/>
            <a:ext cx="1718733" cy="509823"/>
          </a:xfrm>
        </p:spPr>
        <p:txBody>
          <a:bodyPr/>
          <a:lstStyle/>
          <a:p>
            <a:fld id="{2C7DFF54-6BA4-4515-87CA-28703F844993}" type="slidenum">
              <a:rPr lang="en-CA" smtClean="0"/>
              <a:t>45</a:t>
            </a:fld>
            <a:endParaRPr lang="en-CA" dirty="0"/>
          </a:p>
        </p:txBody>
      </p:sp>
    </p:spTree>
    <p:extLst>
      <p:ext uri="{BB962C8B-B14F-4D97-AF65-F5344CB8AC3E}">
        <p14:creationId xmlns:p14="http://schemas.microsoft.com/office/powerpoint/2010/main" val="2423561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p:cNvSpPr txBox="1"/>
          <p:nvPr/>
        </p:nvSpPr>
        <p:spPr>
          <a:xfrm>
            <a:off x="3136900" y="292100"/>
            <a:ext cx="6007100" cy="685800"/>
          </a:xfrm>
          <a:prstGeom prst="rect">
            <a:avLst/>
          </a:prstGeom>
          <a:noFill/>
        </p:spPr>
        <p:txBody>
          <a:bodyPr vert="horz" wrap="none" lIns="0" tIns="0" rIns="0" bIns="0" rtlCol="0">
            <a:spAutoFit/>
          </a:bodyPr>
          <a:lstStyle/>
          <a:p>
            <a:pPr>
              <a:lnSpc>
                <a:spcPts val="4140"/>
              </a:lnSpc>
            </a:pPr>
            <a:r>
              <a:rPr lang="en-CA" sz="3600">
                <a:solidFill>
                  <a:srgbClr val="FFFFFF"/>
                </a:solidFill>
                <a:latin typeface="Verdana"/>
                <a:cs typeface="Verdana"/>
              </a:rPr>
              <a:t>NEXT STEPS</a:t>
            </a:r>
          </a:p>
          <a:p>
            <a:pPr>
              <a:lnSpc>
                <a:spcPts val="4140"/>
              </a:lnSpc>
            </a:pPr>
            <a:endParaRPr lang="en-CA" sz="3600">
              <a:solidFill>
                <a:srgbClr val="000000"/>
              </a:solidFill>
            </a:endParaRPr>
          </a:p>
        </p:txBody>
      </p:sp>
      <p:sp>
        <p:nvSpPr>
          <p:cNvPr id="14" name="Rectangle 13"/>
          <p:cNvSpPr/>
          <p:nvPr/>
        </p:nvSpPr>
        <p:spPr>
          <a:xfrm>
            <a:off x="14740" y="0"/>
            <a:ext cx="9144000" cy="148478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680" y="395953"/>
            <a:ext cx="9144000" cy="553998"/>
          </a:xfrm>
          <a:prstGeom prst="rect">
            <a:avLst/>
          </a:prstGeom>
          <a:noFill/>
        </p:spPr>
        <p:txBody>
          <a:bodyPr wrap="square" rtlCol="0">
            <a:spAutoFit/>
          </a:bodyPr>
          <a:lstStyle/>
          <a:p>
            <a:pPr algn="ctr"/>
            <a:r>
              <a:rPr lang="en-US" sz="3000" cap="all" dirty="0">
                <a:solidFill>
                  <a:schemeClr val="bg1"/>
                </a:solidFill>
                <a:latin typeface="Verdana" panose="020B0604030504040204" pitchFamily="34" charset="0"/>
                <a:ea typeface="Verdana" panose="020B0604030504040204" pitchFamily="34" charset="0"/>
                <a:cs typeface="Verdana" panose="020B0604030504040204" pitchFamily="34" charset="0"/>
              </a:rPr>
              <a:t>Where do we go next?</a:t>
            </a:r>
          </a:p>
        </p:txBody>
      </p:sp>
      <p:sp>
        <p:nvSpPr>
          <p:cNvPr id="6" name="object 3"/>
          <p:cNvSpPr txBox="1"/>
          <p:nvPr/>
        </p:nvSpPr>
        <p:spPr>
          <a:xfrm>
            <a:off x="179512" y="1980138"/>
            <a:ext cx="8892480" cy="4617214"/>
          </a:xfrm>
          <a:prstGeom prst="rect">
            <a:avLst/>
          </a:prstGeom>
        </p:spPr>
        <p:txBody>
          <a:bodyPr vert="horz" wrap="square" lIns="0" tIns="0" rIns="0" bIns="0" rtlCol="0">
            <a:noAutofit/>
          </a:bodyPr>
          <a:lstStyle/>
          <a:p>
            <a:endParaRPr lang="en-US" sz="1200" dirty="0">
              <a:latin typeface="Verdana" panose="020B0604030504040204" pitchFamily="34" charset="0"/>
              <a:ea typeface="Verdana" panose="020B0604030504040204" pitchFamily="34" charset="0"/>
              <a:cs typeface="Verdana" panose="020B0604030504040204" pitchFamily="34" charset="0"/>
            </a:endParaRPr>
          </a:p>
          <a:p>
            <a:pPr lvl="0"/>
            <a:r>
              <a:rPr lang="en-US" sz="2200" dirty="0">
                <a:latin typeface="Verdana" panose="020B0604030504040204" pitchFamily="34" charset="0"/>
                <a:ea typeface="Verdana" panose="020B0604030504040204" pitchFamily="34" charset="0"/>
                <a:cs typeface="Verdana" panose="020B0604030504040204" pitchFamily="34" charset="0"/>
              </a:rPr>
              <a:t>Phase 2 . . .</a:t>
            </a:r>
          </a:p>
          <a:p>
            <a:pPr lvl="0"/>
            <a:endParaRPr lang="en-US" sz="2400" dirty="0"/>
          </a:p>
          <a:p>
            <a:pPr lvl="0"/>
            <a:r>
              <a:rPr lang="en-US" dirty="0">
                <a:latin typeface="Verdana" panose="020B0604030504040204" pitchFamily="34" charset="0"/>
                <a:ea typeface="Verdana" panose="020B0604030504040204" pitchFamily="34" charset="0"/>
                <a:cs typeface="Verdana" panose="020B0604030504040204" pitchFamily="34" charset="0"/>
              </a:rPr>
              <a:t>Establish a </a:t>
            </a:r>
            <a:r>
              <a:rPr lang="en-US" u="sng" dirty="0">
                <a:latin typeface="Verdana" panose="020B0604030504040204" pitchFamily="34" charset="0"/>
                <a:ea typeface="Verdana" panose="020B0604030504040204" pitchFamily="34" charset="0"/>
                <a:cs typeface="Verdana" panose="020B0604030504040204" pitchFamily="34" charset="0"/>
              </a:rPr>
              <a:t>P20 partnership </a:t>
            </a:r>
            <a:r>
              <a:rPr lang="en-US" dirty="0">
                <a:latin typeface="Verdana" panose="020B0604030504040204" pitchFamily="34" charset="0"/>
                <a:ea typeface="Verdana" panose="020B0604030504040204" pitchFamily="34" charset="0"/>
                <a:cs typeface="Verdana" panose="020B0604030504040204" pitchFamily="34" charset="0"/>
              </a:rPr>
              <a:t>framework that builds on Advisory Team recommendations but better defines the relationship between university-based prep programs and districts that host internships for aspiring leaders.</a:t>
            </a:r>
          </a:p>
          <a:p>
            <a:r>
              <a:rPr lang="en-US" sz="1200" dirty="0">
                <a:latin typeface="Verdana" panose="020B0604030504040204" pitchFamily="34" charset="0"/>
                <a:ea typeface="Verdana" panose="020B0604030504040204" pitchFamily="34" charset="0"/>
                <a:cs typeface="Verdana" panose="020B0604030504040204" pitchFamily="34" charset="0"/>
              </a:rPr>
              <a:t> </a:t>
            </a:r>
          </a:p>
          <a:p>
            <a:pPr lvl="0"/>
            <a:r>
              <a:rPr lang="en-US" dirty="0">
                <a:latin typeface="Verdana" panose="020B0604030504040204" pitchFamily="34" charset="0"/>
                <a:ea typeface="Verdana" panose="020B0604030504040204" pitchFamily="34" charset="0"/>
                <a:cs typeface="Verdana" panose="020B0604030504040204" pitchFamily="34" charset="0"/>
              </a:rPr>
              <a:t>Adopt </a:t>
            </a:r>
            <a:r>
              <a:rPr lang="en-US" u="sng" dirty="0">
                <a:latin typeface="Verdana" panose="020B0604030504040204" pitchFamily="34" charset="0"/>
                <a:ea typeface="Verdana" panose="020B0604030504040204" pitchFamily="34" charset="0"/>
                <a:cs typeface="Verdana" panose="020B0604030504040204" pitchFamily="34" charset="0"/>
              </a:rPr>
              <a:t>standards guiding SBL Prep Programs </a:t>
            </a:r>
            <a:r>
              <a:rPr lang="en-US" dirty="0">
                <a:latin typeface="Verdana" panose="020B0604030504040204" pitchFamily="34" charset="0"/>
                <a:ea typeface="Verdana" panose="020B0604030504040204" pitchFamily="34" charset="0"/>
                <a:cs typeface="Verdana" panose="020B0604030504040204" pitchFamily="34" charset="0"/>
              </a:rPr>
              <a:t>using </a:t>
            </a:r>
            <a:r>
              <a:rPr lang="en-US" i="1" dirty="0">
                <a:latin typeface="Verdana" panose="020B0604030504040204" pitchFamily="34" charset="0"/>
                <a:ea typeface="Verdana" panose="020B0604030504040204" pitchFamily="34" charset="0"/>
                <a:cs typeface="Verdana" panose="020B0604030504040204" pitchFamily="34" charset="0"/>
              </a:rPr>
              <a:t>PSELs</a:t>
            </a:r>
            <a:r>
              <a:rPr lang="en-US" dirty="0">
                <a:latin typeface="Verdana" panose="020B0604030504040204" pitchFamily="34" charset="0"/>
                <a:ea typeface="Verdana" panose="020B0604030504040204" pitchFamily="34" charset="0"/>
                <a:cs typeface="Verdana" panose="020B0604030504040204" pitchFamily="34" charset="0"/>
              </a:rPr>
              <a:t> and forthcoming </a:t>
            </a:r>
            <a:r>
              <a:rPr lang="en-US" i="1" dirty="0">
                <a:latin typeface="Verdana" panose="020B0604030504040204" pitchFamily="34" charset="0"/>
                <a:ea typeface="Verdana" panose="020B0604030504040204" pitchFamily="34" charset="0"/>
                <a:cs typeface="Verdana" panose="020B0604030504040204" pitchFamily="34" charset="0"/>
              </a:rPr>
              <a:t>National Educational Leadership Preparation Standard</a:t>
            </a:r>
            <a:r>
              <a:rPr lang="en-US" dirty="0">
                <a:latin typeface="Verdana" panose="020B0604030504040204" pitchFamily="34" charset="0"/>
                <a:ea typeface="Verdana" panose="020B0604030504040204" pitchFamily="34" charset="0"/>
                <a:cs typeface="Verdana" panose="020B0604030504040204" pitchFamily="34" charset="0"/>
              </a:rPr>
              <a:t>s for guidance.</a:t>
            </a:r>
          </a:p>
          <a:p>
            <a:r>
              <a:rPr lang="en-US" sz="1200" dirty="0">
                <a:latin typeface="Verdana" panose="020B0604030504040204" pitchFamily="34" charset="0"/>
                <a:ea typeface="Verdana" panose="020B0604030504040204" pitchFamily="34" charset="0"/>
                <a:cs typeface="Verdana" panose="020B0604030504040204" pitchFamily="34" charset="0"/>
              </a:rPr>
              <a:t> </a:t>
            </a:r>
          </a:p>
          <a:p>
            <a:pPr lvl="0"/>
            <a:r>
              <a:rPr lang="en-US" dirty="0">
                <a:latin typeface="Verdana" panose="020B0604030504040204" pitchFamily="34" charset="0"/>
                <a:ea typeface="Verdana" panose="020B0604030504040204" pitchFamily="34" charset="0"/>
                <a:cs typeface="Verdana" panose="020B0604030504040204" pitchFamily="34" charset="0"/>
              </a:rPr>
              <a:t>Propose a way to issue </a:t>
            </a:r>
            <a:r>
              <a:rPr lang="en-US" u="sng" dirty="0">
                <a:latin typeface="Verdana" panose="020B0604030504040204" pitchFamily="34" charset="0"/>
                <a:ea typeface="Verdana" panose="020B0604030504040204" pitchFamily="34" charset="0"/>
                <a:cs typeface="Verdana" panose="020B0604030504040204" pitchFamily="34" charset="0"/>
              </a:rPr>
              <a:t>micro-credentials</a:t>
            </a:r>
            <a:r>
              <a:rPr lang="en-US" dirty="0">
                <a:latin typeface="Verdana" panose="020B0604030504040204" pitchFamily="34" charset="0"/>
                <a:ea typeface="Verdana" panose="020B0604030504040204" pitchFamily="34" charset="0"/>
                <a:cs typeface="Verdana" panose="020B0604030504040204" pitchFamily="34" charset="0"/>
              </a:rPr>
              <a:t> to address learning needs of existing principals or in partial fulfillment of SBL requirements for candidates</a:t>
            </a:r>
          </a:p>
          <a:p>
            <a:r>
              <a:rPr lang="en-US" sz="1200" dirty="0">
                <a:latin typeface="Verdana" panose="020B0604030504040204" pitchFamily="34" charset="0"/>
                <a:ea typeface="Verdana" panose="020B0604030504040204" pitchFamily="34" charset="0"/>
                <a:cs typeface="Verdana" panose="020B0604030504040204" pitchFamily="34" charset="0"/>
              </a:rPr>
              <a:t> </a:t>
            </a:r>
          </a:p>
          <a:p>
            <a:pPr lvl="0"/>
            <a:r>
              <a:rPr lang="en-US" dirty="0">
                <a:latin typeface="Verdana" panose="020B0604030504040204" pitchFamily="34" charset="0"/>
                <a:ea typeface="Verdana" panose="020B0604030504040204" pitchFamily="34" charset="0"/>
                <a:cs typeface="Verdana" panose="020B0604030504040204" pitchFamily="34" charset="0"/>
              </a:rPr>
              <a:t>Recommend changes needed to the </a:t>
            </a:r>
            <a:r>
              <a:rPr lang="en-US" u="sng" dirty="0">
                <a:latin typeface="Verdana" panose="020B0604030504040204" pitchFamily="34" charset="0"/>
                <a:ea typeface="Verdana" panose="020B0604030504040204" pitchFamily="34" charset="0"/>
                <a:cs typeface="Verdana" panose="020B0604030504040204" pitchFamily="34" charset="0"/>
              </a:rPr>
              <a:t>standards for principal supervisors (and Superintendents) </a:t>
            </a:r>
            <a:r>
              <a:rPr lang="en-US" dirty="0">
                <a:latin typeface="Verdana" panose="020B0604030504040204" pitchFamily="34" charset="0"/>
                <a:ea typeface="Verdana" panose="020B0604030504040204" pitchFamily="34" charset="0"/>
                <a:cs typeface="Verdana" panose="020B0604030504040204" pitchFamily="34" charset="0"/>
              </a:rPr>
              <a:t>so they are aligned with the </a:t>
            </a:r>
            <a:r>
              <a:rPr lang="en-US" i="1" dirty="0">
                <a:latin typeface="Verdana" panose="020B0604030504040204" pitchFamily="34" charset="0"/>
                <a:ea typeface="Verdana" panose="020B0604030504040204" pitchFamily="34" charset="0"/>
                <a:cs typeface="Verdana" panose="020B0604030504040204" pitchFamily="34" charset="0"/>
              </a:rPr>
              <a:t>PSELs</a:t>
            </a:r>
            <a:r>
              <a:rPr lang="en-US" dirty="0">
                <a:latin typeface="Verdana" panose="020B0604030504040204" pitchFamily="34" charset="0"/>
                <a:ea typeface="Verdana" panose="020B0604030504040204" pitchFamily="34" charset="0"/>
                <a:cs typeface="Verdana" panose="020B0604030504040204" pitchFamily="34" charset="0"/>
              </a:rPr>
              <a:t>.</a:t>
            </a:r>
          </a:p>
          <a:p>
            <a:r>
              <a:rPr lang="en-US" sz="1200" dirty="0">
                <a:latin typeface="Verdana" panose="020B0604030504040204" pitchFamily="34" charset="0"/>
                <a:ea typeface="Verdana" panose="020B0604030504040204" pitchFamily="34" charset="0"/>
                <a:cs typeface="Verdana" panose="020B0604030504040204" pitchFamily="34" charset="0"/>
              </a:rPr>
              <a:t> </a:t>
            </a:r>
          </a:p>
          <a:p>
            <a:pPr lvl="0"/>
            <a:r>
              <a:rPr lang="en-US" dirty="0">
                <a:latin typeface="Verdana" panose="020B0604030504040204" pitchFamily="34" charset="0"/>
                <a:ea typeface="Verdana" panose="020B0604030504040204" pitchFamily="34" charset="0"/>
                <a:cs typeface="Verdana" panose="020B0604030504040204" pitchFamily="34" charset="0"/>
              </a:rPr>
              <a:t>Recommend whether </a:t>
            </a:r>
            <a:r>
              <a:rPr lang="en-US" u="sng" dirty="0">
                <a:latin typeface="Verdana" panose="020B0604030504040204" pitchFamily="34" charset="0"/>
                <a:ea typeface="Verdana" panose="020B0604030504040204" pitchFamily="34" charset="0"/>
                <a:cs typeface="Verdana" panose="020B0604030504040204" pitchFamily="34" charset="0"/>
              </a:rPr>
              <a:t>competency-based assessment </a:t>
            </a:r>
            <a:r>
              <a:rPr lang="en-US" dirty="0">
                <a:latin typeface="Verdana" panose="020B0604030504040204" pitchFamily="34" charset="0"/>
                <a:ea typeface="Verdana" panose="020B0604030504040204" pitchFamily="34" charset="0"/>
                <a:cs typeface="Verdana" panose="020B0604030504040204" pitchFamily="34" charset="0"/>
              </a:rPr>
              <a:t>should augment or replace the current School Building Leader examination.</a:t>
            </a:r>
          </a:p>
          <a:p>
            <a:pPr lvl="0"/>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 </a:t>
            </a:r>
          </a:p>
          <a:p>
            <a:r>
              <a:rPr lang="en-US" dirty="0">
                <a:latin typeface="Verdana" panose="020B0604030504040204" pitchFamily="34" charset="0"/>
                <a:ea typeface="Verdana" panose="020B0604030504040204" pitchFamily="34" charset="0"/>
                <a:cs typeface="Verdana" panose="020B0604030504040204" pitchFamily="34" charset="0"/>
              </a:rPr>
              <a:t> </a:t>
            </a:r>
            <a:endParaRPr dirty="0">
              <a:latin typeface="Verdana" panose="020B0604030504040204" pitchFamily="34" charset="0"/>
              <a:ea typeface="Verdana" panose="020B0604030504040204" pitchFamily="34" charset="0"/>
              <a:cs typeface="Verdana" panose="020B0604030504040204" pitchFamily="34" charset="0"/>
            </a:endParaRPr>
          </a:p>
          <a:p>
            <a:pPr>
              <a:lnSpc>
                <a:spcPts val="650"/>
              </a:lnSpc>
              <a:spcBef>
                <a:spcPts val="27"/>
              </a:spcBef>
            </a:pPr>
            <a:endParaRPr dirty="0">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2"/>
          </p:nvPr>
        </p:nvSpPr>
        <p:spPr>
          <a:xfrm>
            <a:off x="7164288" y="6345061"/>
            <a:ext cx="1718733" cy="509823"/>
          </a:xfrm>
        </p:spPr>
        <p:txBody>
          <a:bodyPr/>
          <a:lstStyle/>
          <a:p>
            <a:fld id="{2C7DFF54-6BA4-4515-87CA-28703F844993}" type="slidenum">
              <a:rPr lang="en-CA" smtClean="0"/>
              <a:t>46</a:t>
            </a:fld>
            <a:endParaRPr lang="en-CA" dirty="0"/>
          </a:p>
        </p:txBody>
      </p:sp>
      <p:pic>
        <p:nvPicPr>
          <p:cNvPr id="7" name="Picture 6" descr="C:\Documents and Settings\ADMIN\Local Settings\Temporary Internet Files\Content.IE5\Q4PWUX5H\MC90033426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1628800"/>
            <a:ext cx="1295400" cy="1253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4217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023" y="-9337"/>
            <a:ext cx="9144000" cy="155679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p:cNvSpPr txBox="1"/>
          <p:nvPr/>
        </p:nvSpPr>
        <p:spPr>
          <a:xfrm>
            <a:off x="0" y="476672"/>
            <a:ext cx="9144000" cy="584775"/>
          </a:xfrm>
          <a:prstGeom prst="rect">
            <a:avLst/>
          </a:prstGeom>
          <a:noFill/>
        </p:spPr>
        <p:txBody>
          <a:bodyPr wrap="square" rtlCol="0">
            <a:spAutoFit/>
          </a:bodyPr>
          <a:lstStyle/>
          <a:p>
            <a:pPr algn="ctr"/>
            <a:r>
              <a:rPr lang="en-US" sz="3200" cap="all" dirty="0">
                <a:solidFill>
                  <a:schemeClr val="bg1"/>
                </a:solidFill>
                <a:latin typeface="Verdana" panose="020B0604030504040204" pitchFamily="34" charset="0"/>
                <a:ea typeface="Verdana" panose="020B0604030504040204" pitchFamily="34" charset="0"/>
                <a:cs typeface="Verdana" panose="020B0604030504040204" pitchFamily="34" charset="0"/>
              </a:rPr>
              <a:t>NEXT STEPS</a:t>
            </a:r>
          </a:p>
        </p:txBody>
      </p:sp>
      <p:sp>
        <p:nvSpPr>
          <p:cNvPr id="5" name="object 3"/>
          <p:cNvSpPr txBox="1"/>
          <p:nvPr/>
        </p:nvSpPr>
        <p:spPr>
          <a:xfrm>
            <a:off x="88223" y="1988839"/>
            <a:ext cx="8967554" cy="3816425"/>
          </a:xfrm>
          <a:prstGeom prst="rect">
            <a:avLst/>
          </a:prstGeom>
        </p:spPr>
        <p:txBody>
          <a:bodyPr vert="horz" wrap="square" lIns="0" tIns="0" rIns="0" bIns="0" rtlCol="0">
            <a:noAutofit/>
          </a:bodyPr>
          <a:lstStyle/>
          <a:p>
            <a:pPr>
              <a:lnSpc>
                <a:spcPts val="650"/>
              </a:lnSpc>
              <a:spcBef>
                <a:spcPts val="26"/>
              </a:spcBef>
            </a:pPr>
            <a:endParaRPr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Timeline for work of a 52-member Phase 2 Advisory Team:</a:t>
            </a:r>
            <a:endParaRPr dirty="0">
              <a:latin typeface="Verdana" panose="020B0604030504040204" pitchFamily="34" charset="0"/>
              <a:ea typeface="Verdana" panose="020B0604030504040204" pitchFamily="34" charset="0"/>
              <a:cs typeface="Verdana" panose="020B0604030504040204" pitchFamily="34" charset="0"/>
            </a:endParaRPr>
          </a:p>
          <a:p>
            <a:pPr marL="12065" marR="12700">
              <a:tabLst>
                <a:tab pos="189230" algn="l"/>
              </a:tabLst>
            </a:pPr>
            <a:endParaRPr lang="en-US" sz="1200" spc="-5" dirty="0">
              <a:latin typeface="Verdana" panose="020B0604030504040204" pitchFamily="34" charset="0"/>
              <a:ea typeface="Verdana" panose="020B0604030504040204" pitchFamily="34" charset="0"/>
              <a:cs typeface="Verdana" panose="020B0604030504040204" pitchFamily="34" charset="0"/>
            </a:endParaRPr>
          </a:p>
          <a:p>
            <a:pPr marL="354965" marR="12700" indent="-342900">
              <a:buFontTx/>
              <a:buChar char="-"/>
              <a:tabLst>
                <a:tab pos="188913" algn="l"/>
                <a:tab pos="2743200" algn="l"/>
              </a:tabLst>
            </a:pPr>
            <a:r>
              <a:rPr lang="en-US" spc="-5" dirty="0">
                <a:latin typeface="Verdana" panose="020B0604030504040204" pitchFamily="34" charset="0"/>
                <a:ea typeface="Verdana" panose="020B0604030504040204" pitchFamily="34" charset="0"/>
                <a:cs typeface="Verdana" panose="020B0604030504040204" pitchFamily="34" charset="0"/>
              </a:rPr>
              <a:t>January 17 and 31	Meetings of the Phase 2 Team</a:t>
            </a:r>
          </a:p>
          <a:p>
            <a:pPr marL="354965" marR="12700" indent="-342900">
              <a:buFontTx/>
              <a:buChar char="-"/>
              <a:tabLst>
                <a:tab pos="188913" algn="l"/>
                <a:tab pos="2743200" algn="l"/>
              </a:tabLst>
            </a:pPr>
            <a:r>
              <a:rPr lang="en-US" spc="-5" dirty="0">
                <a:latin typeface="Verdana" panose="020B0604030504040204" pitchFamily="34" charset="0"/>
                <a:ea typeface="Verdana" panose="020B0604030504040204" pitchFamily="34" charset="0"/>
                <a:cs typeface="Verdana" panose="020B0604030504040204" pitchFamily="34" charset="0"/>
              </a:rPr>
              <a:t>February 28	Meeting of the Phase 2 Team</a:t>
            </a:r>
          </a:p>
          <a:p>
            <a:pPr marL="354965" marR="12700" indent="-342900">
              <a:buFontTx/>
              <a:buChar char="-"/>
              <a:tabLst>
                <a:tab pos="188913" algn="l"/>
                <a:tab pos="2743200" algn="l"/>
              </a:tabLst>
            </a:pPr>
            <a:r>
              <a:rPr lang="en-US" spc="-5" dirty="0">
                <a:latin typeface="Verdana" panose="020B0604030504040204" pitchFamily="34" charset="0"/>
                <a:ea typeface="Verdana" panose="020B0604030504040204" pitchFamily="34" charset="0"/>
                <a:cs typeface="Verdana" panose="020B0604030504040204" pitchFamily="34" charset="0"/>
              </a:rPr>
              <a:t>March 21	Meeting of the Phase 2 Team</a:t>
            </a:r>
          </a:p>
          <a:p>
            <a:pPr marL="354965" marR="12700" indent="-342900">
              <a:buFontTx/>
              <a:buChar char="-"/>
              <a:tabLst>
                <a:tab pos="188913" algn="l"/>
                <a:tab pos="2743200" algn="l"/>
              </a:tabLst>
            </a:pPr>
            <a:r>
              <a:rPr lang="en-US" spc="-5" dirty="0">
                <a:latin typeface="Verdana" panose="020B0604030504040204" pitchFamily="34" charset="0"/>
                <a:ea typeface="Verdana" panose="020B0604030504040204" pitchFamily="34" charset="0"/>
                <a:cs typeface="Verdana" panose="020B0604030504040204" pitchFamily="34" charset="0"/>
              </a:rPr>
              <a:t>April through May 	Focus groups and statewide survey</a:t>
            </a:r>
          </a:p>
          <a:p>
            <a:pPr marL="354965" marR="12700" indent="-342900">
              <a:buFontTx/>
              <a:buChar char="-"/>
              <a:tabLst>
                <a:tab pos="188913" algn="l"/>
                <a:tab pos="2743200" algn="l"/>
              </a:tabLst>
            </a:pPr>
            <a:r>
              <a:rPr lang="en-US" spc="-5" dirty="0">
                <a:latin typeface="Verdana" panose="020B0604030504040204" pitchFamily="34" charset="0"/>
                <a:ea typeface="Verdana" panose="020B0604030504040204" pitchFamily="34" charset="0"/>
                <a:cs typeface="Verdana" panose="020B0604030504040204" pitchFamily="34" charset="0"/>
              </a:rPr>
              <a:t>June 	Re-convene Phase 2 Team via webinar (last check-in)</a:t>
            </a:r>
          </a:p>
          <a:p>
            <a:pPr marL="354965" marR="12700" indent="-342900">
              <a:buFontTx/>
              <a:buChar char="-"/>
              <a:tabLst>
                <a:tab pos="188913" algn="l"/>
                <a:tab pos="2743200" algn="l"/>
              </a:tabLst>
            </a:pPr>
            <a:r>
              <a:rPr lang="en-US" spc="-5" dirty="0">
                <a:latin typeface="Verdana" panose="020B0604030504040204" pitchFamily="34" charset="0"/>
                <a:ea typeface="Verdana" panose="020B0604030504040204" pitchFamily="34" charset="0"/>
                <a:cs typeface="Verdana" panose="020B0604030504040204" pitchFamily="34" charset="0"/>
              </a:rPr>
              <a:t>June 	Submit recommendations to Commissioner &amp; Regents</a:t>
            </a:r>
          </a:p>
        </p:txBody>
      </p:sp>
      <p:sp>
        <p:nvSpPr>
          <p:cNvPr id="2" name="Slide Number Placeholder 1"/>
          <p:cNvSpPr>
            <a:spLocks noGrp="1"/>
          </p:cNvSpPr>
          <p:nvPr>
            <p:ph type="sldNum" sz="quarter" idx="12"/>
          </p:nvPr>
        </p:nvSpPr>
        <p:spPr>
          <a:xfrm>
            <a:off x="7164288" y="6348177"/>
            <a:ext cx="1718733" cy="509823"/>
          </a:xfrm>
        </p:spPr>
        <p:txBody>
          <a:bodyPr/>
          <a:lstStyle/>
          <a:p>
            <a:fld id="{2C7DFF54-6BA4-4515-87CA-28703F844993}" type="slidenum">
              <a:rPr lang="en-CA" sz="1900" smtClean="0">
                <a:latin typeface="Verdana" panose="020B0604030504040204" pitchFamily="34" charset="0"/>
                <a:ea typeface="Verdana" panose="020B0604030504040204" pitchFamily="34" charset="0"/>
                <a:cs typeface="Verdana" panose="020B0604030504040204" pitchFamily="34" charset="0"/>
              </a:rPr>
              <a:t>47</a:t>
            </a:fld>
            <a:endParaRPr lang="en-CA" sz="19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470591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C7DFF54-6BA4-4515-87CA-28703F844993}" type="slidenum">
              <a:rPr lang="en-CA" smtClean="0"/>
              <a:t>48</a:t>
            </a:fld>
            <a:endParaRPr lang="en-CA"/>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120550"/>
            <a:ext cx="8496944" cy="5616624"/>
          </a:xfrm>
          <a:prstGeom prst="rect">
            <a:avLst/>
          </a:prstGeom>
        </p:spPr>
      </p:pic>
      <p:sp>
        <p:nvSpPr>
          <p:cNvPr id="4" name="Rectangle 3"/>
          <p:cNvSpPr/>
          <p:nvPr/>
        </p:nvSpPr>
        <p:spPr>
          <a:xfrm>
            <a:off x="0" y="0"/>
            <a:ext cx="9144000" cy="141277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5680" y="260648"/>
            <a:ext cx="9144000" cy="553998"/>
          </a:xfrm>
          <a:prstGeom prst="rect">
            <a:avLst/>
          </a:prstGeom>
          <a:noFill/>
        </p:spPr>
        <p:txBody>
          <a:bodyPr wrap="square" rtlCol="0">
            <a:spAutoFit/>
          </a:bodyPr>
          <a:lstStyle/>
          <a:p>
            <a:pPr algn="ctr"/>
            <a:r>
              <a:rPr lang="en-US" sz="3000" cap="all" dirty="0">
                <a:solidFill>
                  <a:schemeClr val="bg1"/>
                </a:solidFill>
                <a:latin typeface="Verdana" panose="020B0604030504040204" pitchFamily="34" charset="0"/>
                <a:ea typeface="Verdana" panose="020B0604030504040204" pitchFamily="34" charset="0"/>
                <a:cs typeface="Verdana" panose="020B0604030504040204" pitchFamily="34" charset="0"/>
              </a:rPr>
              <a:t>Where do we go next?</a:t>
            </a:r>
          </a:p>
        </p:txBody>
      </p:sp>
    </p:spTree>
    <p:extLst>
      <p:ext uri="{BB962C8B-B14F-4D97-AF65-F5344CB8AC3E}">
        <p14:creationId xmlns:p14="http://schemas.microsoft.com/office/powerpoint/2010/main" val="1846442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9181" y="438911"/>
            <a:ext cx="8622030" cy="459740"/>
          </a:xfrm>
          <a:prstGeom prst="rect">
            <a:avLst/>
          </a:prstGeom>
        </p:spPr>
        <p:txBody>
          <a:bodyPr vert="horz" wrap="square" lIns="0" tIns="0" rIns="0" bIns="0" rtlCol="0">
            <a:noAutofit/>
          </a:bodyPr>
          <a:lstStyle/>
          <a:p>
            <a:pPr marL="12700">
              <a:lnSpc>
                <a:spcPct val="100000"/>
              </a:lnSpc>
            </a:pPr>
            <a:r>
              <a:rPr sz="3000" dirty="0">
                <a:solidFill>
                  <a:srgbClr val="FFFFFF"/>
                </a:solidFill>
                <a:latin typeface="Verdana"/>
                <a:cs typeface="Verdana"/>
              </a:rPr>
              <a:t>PRINC</a:t>
            </a:r>
            <a:r>
              <a:rPr sz="3000" spc="-15" dirty="0">
                <a:solidFill>
                  <a:srgbClr val="FFFFFF"/>
                </a:solidFill>
                <a:latin typeface="Verdana"/>
                <a:cs typeface="Verdana"/>
              </a:rPr>
              <a:t>I</a:t>
            </a:r>
            <a:r>
              <a:rPr sz="3000" spc="-95" dirty="0">
                <a:solidFill>
                  <a:srgbClr val="FFFFFF"/>
                </a:solidFill>
                <a:latin typeface="Verdana"/>
                <a:cs typeface="Verdana"/>
              </a:rPr>
              <a:t>P</a:t>
            </a:r>
            <a:r>
              <a:rPr sz="3000" spc="-20" dirty="0">
                <a:solidFill>
                  <a:srgbClr val="FFFFFF"/>
                </a:solidFill>
                <a:latin typeface="Verdana"/>
                <a:cs typeface="Verdana"/>
              </a:rPr>
              <a:t>AL</a:t>
            </a:r>
            <a:r>
              <a:rPr sz="3000" spc="5" dirty="0">
                <a:solidFill>
                  <a:srgbClr val="FFFFFF"/>
                </a:solidFill>
                <a:latin typeface="Verdana"/>
                <a:cs typeface="Verdana"/>
              </a:rPr>
              <a:t> </a:t>
            </a:r>
            <a:r>
              <a:rPr sz="3000" spc="0" dirty="0">
                <a:solidFill>
                  <a:srgbClr val="FFFFFF"/>
                </a:solidFill>
                <a:latin typeface="Verdana"/>
                <a:cs typeface="Verdana"/>
              </a:rPr>
              <a:t>PREP</a:t>
            </a:r>
            <a:r>
              <a:rPr sz="3000" spc="-5" dirty="0">
                <a:solidFill>
                  <a:srgbClr val="FFFFFF"/>
                </a:solidFill>
                <a:latin typeface="Verdana"/>
                <a:cs typeface="Verdana"/>
              </a:rPr>
              <a:t> </a:t>
            </a:r>
            <a:r>
              <a:rPr sz="3000" spc="0" dirty="0">
                <a:solidFill>
                  <a:srgbClr val="FFFFFF"/>
                </a:solidFill>
                <a:latin typeface="Verdana"/>
                <a:cs typeface="Verdana"/>
              </a:rPr>
              <a:t>SE</a:t>
            </a:r>
            <a:r>
              <a:rPr sz="3000" spc="5" dirty="0">
                <a:solidFill>
                  <a:srgbClr val="FFFFFF"/>
                </a:solidFill>
                <a:latin typeface="Verdana"/>
                <a:cs typeface="Verdana"/>
              </a:rPr>
              <a:t>Q</a:t>
            </a:r>
            <a:r>
              <a:rPr sz="3000" spc="0" dirty="0">
                <a:solidFill>
                  <a:srgbClr val="FFFFFF"/>
                </a:solidFill>
                <a:latin typeface="Verdana"/>
                <a:cs typeface="Verdana"/>
              </a:rPr>
              <a:t>UENCE:</a:t>
            </a:r>
            <a:r>
              <a:rPr sz="3000" spc="5" dirty="0">
                <a:solidFill>
                  <a:srgbClr val="FFFFFF"/>
                </a:solidFill>
                <a:latin typeface="Verdana"/>
                <a:cs typeface="Verdana"/>
              </a:rPr>
              <a:t> </a:t>
            </a:r>
            <a:r>
              <a:rPr sz="3000" spc="0" dirty="0">
                <a:solidFill>
                  <a:srgbClr val="FFFFFF"/>
                </a:solidFill>
                <a:latin typeface="Verdana"/>
                <a:cs typeface="Verdana"/>
              </a:rPr>
              <a:t>FUTURE</a:t>
            </a:r>
            <a:r>
              <a:rPr sz="3000" spc="10" dirty="0">
                <a:solidFill>
                  <a:srgbClr val="FFFFFF"/>
                </a:solidFill>
                <a:latin typeface="Verdana"/>
                <a:cs typeface="Verdana"/>
              </a:rPr>
              <a:t> </a:t>
            </a:r>
            <a:r>
              <a:rPr sz="3000" spc="-20" dirty="0">
                <a:solidFill>
                  <a:srgbClr val="FFFFFF"/>
                </a:solidFill>
                <a:latin typeface="Verdana"/>
                <a:cs typeface="Verdana"/>
              </a:rPr>
              <a:t>STEPS</a:t>
            </a:r>
            <a:endParaRPr sz="3000">
              <a:latin typeface="Verdana"/>
              <a:cs typeface="Verdana"/>
            </a:endParaRPr>
          </a:p>
        </p:txBody>
      </p:sp>
      <p:sp>
        <p:nvSpPr>
          <p:cNvPr id="4" name="object 4"/>
          <p:cNvSpPr txBox="1">
            <a:spLocks noGrp="1"/>
          </p:cNvSpPr>
          <p:nvPr>
            <p:ph type="sldNum" sz="quarter" idx="4294967295"/>
          </p:nvPr>
        </p:nvSpPr>
        <p:spPr>
          <a:xfrm>
            <a:off x="8611107" y="6414820"/>
            <a:ext cx="193523" cy="289458"/>
          </a:xfrm>
          <a:prstGeom prst="rect">
            <a:avLst/>
          </a:prstGeom>
        </p:spPr>
        <p:txBody>
          <a:bodyPr vert="horz" wrap="square" lIns="0" tIns="86258" rIns="0" bIns="0" rtlCol="0">
            <a:noAutofit/>
          </a:bodyPr>
          <a:lstStyle/>
          <a:p>
            <a:pPr marL="25400">
              <a:lnSpc>
                <a:spcPct val="100000"/>
              </a:lnSpc>
            </a:pPr>
            <a:fld id="{81D60167-4931-47E6-BA6A-407CBD079E47}" type="slidenum">
              <a:rPr sz="1200" spc="-10" dirty="0" smtClean="0">
                <a:solidFill>
                  <a:srgbClr val="888888"/>
                </a:solidFill>
                <a:latin typeface="Calibri"/>
                <a:cs typeface="Calibri"/>
              </a:rPr>
              <a:t>49</a:t>
            </a:fld>
            <a:endParaRPr sz="1200">
              <a:latin typeface="Calibri"/>
              <a:cs typeface="Calibri"/>
            </a:endParaRPr>
          </a:p>
        </p:txBody>
      </p:sp>
      <p:sp>
        <p:nvSpPr>
          <p:cNvPr id="3" name="object 3"/>
          <p:cNvSpPr txBox="1"/>
          <p:nvPr/>
        </p:nvSpPr>
        <p:spPr>
          <a:xfrm>
            <a:off x="45821" y="1412776"/>
            <a:ext cx="8982075" cy="3360420"/>
          </a:xfrm>
          <a:prstGeom prst="rect">
            <a:avLst/>
          </a:prstGeom>
        </p:spPr>
        <p:txBody>
          <a:bodyPr vert="horz" wrap="square" lIns="0" tIns="0" rIns="0" bIns="0" rtlCol="0">
            <a:noAutofit/>
          </a:bodyPr>
          <a:lstStyle/>
          <a:p>
            <a:pPr marL="469900" indent="-457200">
              <a:lnSpc>
                <a:spcPct val="100000"/>
              </a:lnSpc>
              <a:buFont typeface="Verdana"/>
              <a:buAutoNum type="arabicPeriod"/>
              <a:tabLst>
                <a:tab pos="469265" algn="l"/>
              </a:tabLst>
            </a:pPr>
            <a:endParaRPr lang="en-US" spc="-65" dirty="0">
              <a:latin typeface="Verdana"/>
              <a:cs typeface="Verdana"/>
            </a:endParaRPr>
          </a:p>
          <a:p>
            <a:pPr marL="457200" indent="-457200">
              <a:lnSpc>
                <a:spcPct val="100000"/>
              </a:lnSpc>
              <a:buFont typeface="+mj-lt"/>
              <a:buAutoNum type="arabicPeriod"/>
              <a:tabLst>
                <a:tab pos="469265" algn="l"/>
              </a:tabLst>
            </a:pPr>
            <a:endParaRPr lang="en-US" spc="-65" dirty="0">
              <a:latin typeface="Verdana"/>
              <a:cs typeface="Verdana"/>
            </a:endParaRPr>
          </a:p>
          <a:p>
            <a:pPr marL="457200" indent="-457200">
              <a:lnSpc>
                <a:spcPct val="100000"/>
              </a:lnSpc>
              <a:buFont typeface="+mj-lt"/>
              <a:buAutoNum type="arabicPeriod"/>
              <a:tabLst>
                <a:tab pos="469265" algn="l"/>
              </a:tabLst>
            </a:pPr>
            <a:endParaRPr lang="en-US" spc="-65" dirty="0">
              <a:latin typeface="Verdana"/>
              <a:cs typeface="Verdana"/>
            </a:endParaRPr>
          </a:p>
          <a:p>
            <a:pPr marL="457200" indent="-457200">
              <a:lnSpc>
                <a:spcPct val="100000"/>
              </a:lnSpc>
              <a:buFont typeface="+mj-lt"/>
              <a:buAutoNum type="arabicPeriod"/>
              <a:tabLst>
                <a:tab pos="469265" algn="l"/>
              </a:tabLst>
            </a:pPr>
            <a:r>
              <a:rPr lang="en-US" spc="-65" dirty="0">
                <a:latin typeface="Verdana"/>
                <a:cs typeface="Verdana"/>
              </a:rPr>
              <a:t>Determine how university-based preparation programs will re-register.</a:t>
            </a:r>
          </a:p>
          <a:p>
            <a:pPr marL="457200" indent="-457200">
              <a:lnSpc>
                <a:spcPct val="100000"/>
              </a:lnSpc>
              <a:buFont typeface="+mj-lt"/>
              <a:buAutoNum type="arabicPeriod"/>
              <a:tabLst>
                <a:tab pos="469265" algn="l"/>
              </a:tabLst>
            </a:pPr>
            <a:endParaRPr lang="en-US" sz="2800" spc="-65" dirty="0">
              <a:latin typeface="Verdana"/>
              <a:cs typeface="Verdana"/>
            </a:endParaRPr>
          </a:p>
          <a:p>
            <a:pPr marL="457200" indent="-457200">
              <a:lnSpc>
                <a:spcPct val="100000"/>
              </a:lnSpc>
              <a:buFont typeface="+mj-lt"/>
              <a:buAutoNum type="arabicPeriod"/>
              <a:tabLst>
                <a:tab pos="469265" algn="l"/>
              </a:tabLst>
            </a:pPr>
            <a:r>
              <a:rPr lang="en-US" spc="-65" dirty="0">
                <a:latin typeface="Verdana"/>
                <a:cs typeface="Verdana"/>
              </a:rPr>
              <a:t>Following </a:t>
            </a:r>
            <a:r>
              <a:rPr sz="1800" i="1" spc="-55" dirty="0">
                <a:latin typeface="Verdana"/>
                <a:cs typeface="Verdana"/>
              </a:rPr>
              <a:t>P</a:t>
            </a:r>
            <a:r>
              <a:rPr sz="1800" i="1" spc="-60" dirty="0">
                <a:latin typeface="Verdana"/>
                <a:cs typeface="Verdana"/>
              </a:rPr>
              <a:t>S</a:t>
            </a:r>
            <a:r>
              <a:rPr sz="1800" i="1" spc="-45" dirty="0">
                <a:latin typeface="Verdana"/>
                <a:cs typeface="Verdana"/>
              </a:rPr>
              <a:t>E</a:t>
            </a:r>
            <a:r>
              <a:rPr sz="1800" i="1" spc="-65" dirty="0">
                <a:latin typeface="Verdana"/>
                <a:cs typeface="Verdana"/>
              </a:rPr>
              <a:t>L</a:t>
            </a:r>
            <a:r>
              <a:rPr sz="1800" i="1" spc="-10" dirty="0">
                <a:latin typeface="Verdana"/>
                <a:cs typeface="Verdana"/>
              </a:rPr>
              <a:t>s</a:t>
            </a:r>
            <a:r>
              <a:rPr sz="1800" spc="-110" dirty="0">
                <a:latin typeface="Verdana"/>
                <a:cs typeface="Verdana"/>
              </a:rPr>
              <a:t> </a:t>
            </a:r>
            <a:r>
              <a:rPr sz="1800" spc="-65" dirty="0">
                <a:latin typeface="Verdana"/>
                <a:cs typeface="Verdana"/>
              </a:rPr>
              <a:t>a</a:t>
            </a:r>
            <a:r>
              <a:rPr sz="1800" spc="-55" dirty="0">
                <a:latin typeface="Verdana"/>
                <a:cs typeface="Verdana"/>
              </a:rPr>
              <a:t>d</a:t>
            </a:r>
            <a:r>
              <a:rPr sz="1800" spc="-65" dirty="0">
                <a:latin typeface="Verdana"/>
                <a:cs typeface="Verdana"/>
              </a:rPr>
              <a:t>o</a:t>
            </a:r>
            <a:r>
              <a:rPr sz="1800" spc="-55" dirty="0">
                <a:latin typeface="Verdana"/>
                <a:cs typeface="Verdana"/>
              </a:rPr>
              <a:t>p</a:t>
            </a:r>
            <a:r>
              <a:rPr sz="1800" spc="-50" dirty="0">
                <a:latin typeface="Verdana"/>
                <a:cs typeface="Verdana"/>
              </a:rPr>
              <a:t>t</a:t>
            </a:r>
            <a:r>
              <a:rPr lang="en-US" spc="-65" dirty="0">
                <a:latin typeface="Verdana"/>
                <a:cs typeface="Verdana"/>
              </a:rPr>
              <a:t>ion</a:t>
            </a:r>
            <a:r>
              <a:rPr sz="1800" spc="-10" dirty="0">
                <a:latin typeface="Verdana"/>
                <a:cs typeface="Verdana"/>
              </a:rPr>
              <a:t>,</a:t>
            </a:r>
            <a:r>
              <a:rPr sz="1800" spc="-90" dirty="0">
                <a:latin typeface="Verdana"/>
                <a:cs typeface="Verdana"/>
              </a:rPr>
              <a:t> </a:t>
            </a:r>
            <a:r>
              <a:rPr sz="1800" spc="-55" dirty="0">
                <a:latin typeface="Verdana"/>
                <a:cs typeface="Verdana"/>
              </a:rPr>
              <a:t>d</a:t>
            </a:r>
            <a:r>
              <a:rPr sz="1800" spc="-65" dirty="0">
                <a:latin typeface="Verdana"/>
                <a:cs typeface="Verdana"/>
              </a:rPr>
              <a:t>e</a:t>
            </a:r>
            <a:r>
              <a:rPr sz="1800" spc="-75" dirty="0">
                <a:latin typeface="Verdana"/>
                <a:cs typeface="Verdana"/>
              </a:rPr>
              <a:t>v</a:t>
            </a:r>
            <a:r>
              <a:rPr sz="1800" spc="-65" dirty="0">
                <a:latin typeface="Verdana"/>
                <a:cs typeface="Verdana"/>
              </a:rPr>
              <a:t>e</a:t>
            </a:r>
            <a:r>
              <a:rPr sz="1800" spc="-40" dirty="0">
                <a:latin typeface="Verdana"/>
                <a:cs typeface="Verdana"/>
              </a:rPr>
              <a:t>l</a:t>
            </a:r>
            <a:r>
              <a:rPr sz="1800" spc="-65" dirty="0">
                <a:latin typeface="Verdana"/>
                <a:cs typeface="Verdana"/>
              </a:rPr>
              <a:t>o</a:t>
            </a:r>
            <a:r>
              <a:rPr sz="1800" spc="0" dirty="0">
                <a:latin typeface="Verdana"/>
                <a:cs typeface="Verdana"/>
              </a:rPr>
              <a:t>p</a:t>
            </a:r>
            <a:r>
              <a:rPr sz="1800" spc="-100" dirty="0">
                <a:latin typeface="Verdana"/>
                <a:cs typeface="Verdana"/>
              </a:rPr>
              <a:t> </a:t>
            </a:r>
            <a:r>
              <a:rPr sz="1800" spc="-65" dirty="0">
                <a:latin typeface="Verdana"/>
                <a:cs typeface="Verdana"/>
              </a:rPr>
              <a:t>com</a:t>
            </a:r>
            <a:r>
              <a:rPr sz="1800" spc="-55" dirty="0">
                <a:latin typeface="Verdana"/>
                <a:cs typeface="Verdana"/>
              </a:rPr>
              <a:t>p</a:t>
            </a:r>
            <a:r>
              <a:rPr sz="1800" spc="-65" dirty="0">
                <a:latin typeface="Verdana"/>
                <a:cs typeface="Verdana"/>
              </a:rPr>
              <a:t>e</a:t>
            </a:r>
            <a:r>
              <a:rPr sz="1800" spc="-50" dirty="0">
                <a:latin typeface="Verdana"/>
                <a:cs typeface="Verdana"/>
              </a:rPr>
              <a:t>t</a:t>
            </a:r>
            <a:r>
              <a:rPr sz="1800" spc="-65" dirty="0">
                <a:latin typeface="Verdana"/>
                <a:cs typeface="Verdana"/>
              </a:rPr>
              <a:t>e</a:t>
            </a:r>
            <a:r>
              <a:rPr sz="1800" spc="-60" dirty="0">
                <a:latin typeface="Verdana"/>
                <a:cs typeface="Verdana"/>
              </a:rPr>
              <a:t>n</a:t>
            </a:r>
            <a:r>
              <a:rPr sz="1800" spc="-65" dirty="0">
                <a:latin typeface="Verdana"/>
                <a:cs typeface="Verdana"/>
              </a:rPr>
              <a:t>c</a:t>
            </a:r>
            <a:r>
              <a:rPr sz="1800" spc="-40" dirty="0">
                <a:latin typeface="Verdana"/>
                <a:cs typeface="Verdana"/>
              </a:rPr>
              <a:t>i</a:t>
            </a:r>
            <a:r>
              <a:rPr sz="1800" spc="-65" dirty="0">
                <a:latin typeface="Verdana"/>
                <a:cs typeface="Verdana"/>
              </a:rPr>
              <a:t>e</a:t>
            </a:r>
            <a:r>
              <a:rPr sz="1800" spc="-10" dirty="0">
                <a:latin typeface="Verdana"/>
                <a:cs typeface="Verdana"/>
              </a:rPr>
              <a:t>s</a:t>
            </a:r>
            <a:r>
              <a:rPr sz="1800" spc="-100" dirty="0">
                <a:latin typeface="Verdana"/>
                <a:cs typeface="Verdana"/>
              </a:rPr>
              <a:t> </a:t>
            </a:r>
            <a:r>
              <a:rPr sz="1800" spc="-65" dirty="0">
                <a:latin typeface="Verdana"/>
                <a:cs typeface="Verdana"/>
              </a:rPr>
              <a:t>a</a:t>
            </a:r>
            <a:r>
              <a:rPr sz="1800" spc="-40" dirty="0">
                <a:latin typeface="Verdana"/>
                <a:cs typeface="Verdana"/>
              </a:rPr>
              <a:t>li</a:t>
            </a:r>
            <a:r>
              <a:rPr sz="1800" spc="-55" dirty="0">
                <a:latin typeface="Verdana"/>
                <a:cs typeface="Verdana"/>
              </a:rPr>
              <a:t>g</a:t>
            </a:r>
            <a:r>
              <a:rPr sz="1800" spc="-60" dirty="0">
                <a:latin typeface="Verdana"/>
                <a:cs typeface="Verdana"/>
              </a:rPr>
              <a:t>n</a:t>
            </a:r>
            <a:r>
              <a:rPr sz="1800" spc="-65" dirty="0">
                <a:latin typeface="Verdana"/>
                <a:cs typeface="Verdana"/>
              </a:rPr>
              <a:t>e</a:t>
            </a:r>
            <a:r>
              <a:rPr sz="1800" spc="0" dirty="0">
                <a:latin typeface="Verdana"/>
                <a:cs typeface="Verdana"/>
              </a:rPr>
              <a:t>d</a:t>
            </a:r>
            <a:r>
              <a:rPr sz="1800" spc="-110" dirty="0">
                <a:latin typeface="Verdana"/>
                <a:cs typeface="Verdana"/>
              </a:rPr>
              <a:t> </a:t>
            </a:r>
            <a:r>
              <a:rPr sz="1800" spc="-50" dirty="0">
                <a:latin typeface="Verdana"/>
                <a:cs typeface="Verdana"/>
              </a:rPr>
              <a:t>t</a:t>
            </a:r>
            <a:r>
              <a:rPr sz="1800" spc="-15" dirty="0">
                <a:latin typeface="Verdana"/>
                <a:cs typeface="Verdana"/>
              </a:rPr>
              <a:t>o</a:t>
            </a:r>
            <a:r>
              <a:rPr sz="1800" spc="-95" dirty="0">
                <a:latin typeface="Verdana"/>
                <a:cs typeface="Verdana"/>
              </a:rPr>
              <a:t> </a:t>
            </a:r>
            <a:r>
              <a:rPr sz="1800" i="1" spc="-55" dirty="0">
                <a:latin typeface="Verdana"/>
                <a:cs typeface="Verdana"/>
              </a:rPr>
              <a:t>P</a:t>
            </a:r>
            <a:r>
              <a:rPr sz="1800" i="1" spc="-60" dirty="0">
                <a:latin typeface="Verdana"/>
                <a:cs typeface="Verdana"/>
              </a:rPr>
              <a:t>S</a:t>
            </a:r>
            <a:r>
              <a:rPr sz="1800" i="1" spc="-45" dirty="0">
                <a:latin typeface="Verdana"/>
                <a:cs typeface="Verdana"/>
              </a:rPr>
              <a:t>E</a:t>
            </a:r>
            <a:r>
              <a:rPr sz="1800" i="1" spc="-65" dirty="0">
                <a:latin typeface="Verdana"/>
                <a:cs typeface="Verdana"/>
              </a:rPr>
              <a:t>L</a:t>
            </a:r>
            <a:r>
              <a:rPr sz="1800" i="1" spc="-10" dirty="0">
                <a:latin typeface="Verdana"/>
                <a:cs typeface="Verdana"/>
              </a:rPr>
              <a:t>s</a:t>
            </a:r>
            <a:r>
              <a:rPr lang="en-US" sz="1800" spc="-10" dirty="0">
                <a:latin typeface="Verdana"/>
                <a:cs typeface="Verdana"/>
              </a:rPr>
              <a:t>.</a:t>
            </a:r>
            <a:endParaRPr sz="1800" dirty="0">
              <a:latin typeface="Verdana"/>
              <a:cs typeface="Verdana"/>
            </a:endParaRPr>
          </a:p>
          <a:p>
            <a:pPr>
              <a:lnSpc>
                <a:spcPts val="1000"/>
              </a:lnSpc>
              <a:buFont typeface="Verdana"/>
              <a:buAutoNum type="arabicPeriod"/>
            </a:pPr>
            <a:endParaRPr sz="1000" dirty="0"/>
          </a:p>
          <a:p>
            <a:pPr>
              <a:lnSpc>
                <a:spcPts val="1000"/>
              </a:lnSpc>
              <a:buFont typeface="Verdana"/>
              <a:buAutoNum type="arabicPeriod"/>
            </a:pPr>
            <a:endParaRPr sz="1000" dirty="0"/>
          </a:p>
          <a:p>
            <a:pPr>
              <a:lnSpc>
                <a:spcPts val="1300"/>
              </a:lnSpc>
              <a:spcBef>
                <a:spcPts val="62"/>
              </a:spcBef>
              <a:buFont typeface="Verdana"/>
              <a:buAutoNum type="arabicPeriod"/>
            </a:pPr>
            <a:endParaRPr sz="1300" dirty="0"/>
          </a:p>
          <a:p>
            <a:pPr marL="469900" indent="-457200">
              <a:lnSpc>
                <a:spcPct val="100000"/>
              </a:lnSpc>
              <a:buFont typeface="Verdana"/>
              <a:buAutoNum type="arabicPeriod"/>
              <a:tabLst>
                <a:tab pos="469265" algn="l"/>
              </a:tabLst>
            </a:pPr>
            <a:r>
              <a:rPr sz="1800" spc="0" dirty="0">
                <a:latin typeface="Verdana"/>
                <a:cs typeface="Verdana"/>
              </a:rPr>
              <a:t>C</a:t>
            </a:r>
            <a:r>
              <a:rPr sz="1800" spc="-15" dirty="0">
                <a:latin typeface="Verdana"/>
                <a:cs typeface="Verdana"/>
              </a:rPr>
              <a:t>o</a:t>
            </a:r>
            <a:r>
              <a:rPr sz="1800" spc="-25" dirty="0">
                <a:latin typeface="Verdana"/>
                <a:cs typeface="Verdana"/>
              </a:rPr>
              <a:t>nv</a:t>
            </a:r>
            <a:r>
              <a:rPr sz="1800" spc="-10" dirty="0">
                <a:latin typeface="Verdana"/>
                <a:cs typeface="Verdana"/>
              </a:rPr>
              <a:t>ert</a:t>
            </a:r>
            <a:r>
              <a:rPr sz="1800" spc="-15" dirty="0">
                <a:latin typeface="Verdana"/>
                <a:cs typeface="Verdana"/>
              </a:rPr>
              <a:t> comp</a:t>
            </a:r>
            <a:r>
              <a:rPr sz="1800" spc="-20" dirty="0">
                <a:latin typeface="Verdana"/>
                <a:cs typeface="Verdana"/>
              </a:rPr>
              <a:t>e</a:t>
            </a:r>
            <a:r>
              <a:rPr sz="1800" spc="-10" dirty="0">
                <a:latin typeface="Verdana"/>
                <a:cs typeface="Verdana"/>
              </a:rPr>
              <a:t>tenc</a:t>
            </a:r>
            <a:r>
              <a:rPr sz="1800" spc="0" dirty="0">
                <a:latin typeface="Verdana"/>
                <a:cs typeface="Verdana"/>
              </a:rPr>
              <a:t>i</a:t>
            </a:r>
            <a:r>
              <a:rPr sz="1800" spc="-10" dirty="0">
                <a:latin typeface="Verdana"/>
                <a:cs typeface="Verdana"/>
              </a:rPr>
              <a:t>es</a:t>
            </a:r>
            <a:r>
              <a:rPr sz="1800" spc="20" dirty="0">
                <a:latin typeface="Verdana"/>
                <a:cs typeface="Verdana"/>
              </a:rPr>
              <a:t> </a:t>
            </a:r>
            <a:r>
              <a:rPr sz="1800" spc="5" dirty="0">
                <a:latin typeface="Verdana"/>
                <a:cs typeface="Verdana"/>
              </a:rPr>
              <a:t>i</a:t>
            </a:r>
            <a:r>
              <a:rPr sz="1800" spc="-10" dirty="0">
                <a:latin typeface="Verdana"/>
                <a:cs typeface="Verdana"/>
              </a:rPr>
              <a:t>nto </a:t>
            </a:r>
            <a:r>
              <a:rPr sz="1800" spc="-15" dirty="0">
                <a:latin typeface="Verdana"/>
                <a:cs typeface="Verdana"/>
              </a:rPr>
              <a:t>a </a:t>
            </a:r>
            <a:r>
              <a:rPr sz="1800" spc="-10" dirty="0">
                <a:latin typeface="Verdana"/>
                <a:cs typeface="Verdana"/>
              </a:rPr>
              <a:t>rubr</a:t>
            </a:r>
            <a:r>
              <a:rPr sz="1800" spc="5" dirty="0">
                <a:latin typeface="Verdana"/>
                <a:cs typeface="Verdana"/>
              </a:rPr>
              <a:t>i</a:t>
            </a:r>
            <a:r>
              <a:rPr sz="1800" spc="-10" dirty="0">
                <a:latin typeface="Verdana"/>
                <a:cs typeface="Verdana"/>
              </a:rPr>
              <a:t>c to gu</a:t>
            </a:r>
            <a:r>
              <a:rPr sz="1800" spc="10" dirty="0">
                <a:latin typeface="Verdana"/>
                <a:cs typeface="Verdana"/>
              </a:rPr>
              <a:t>i</a:t>
            </a:r>
            <a:r>
              <a:rPr sz="1800" spc="-15" dirty="0">
                <a:latin typeface="Verdana"/>
                <a:cs typeface="Verdana"/>
              </a:rPr>
              <a:t>de</a:t>
            </a:r>
            <a:r>
              <a:rPr sz="1800" spc="20" dirty="0">
                <a:latin typeface="Verdana"/>
                <a:cs typeface="Verdana"/>
              </a:rPr>
              <a:t> </a:t>
            </a:r>
            <a:r>
              <a:rPr sz="1800" spc="-10" dirty="0">
                <a:latin typeface="Verdana"/>
                <a:cs typeface="Verdana"/>
              </a:rPr>
              <a:t>profess</a:t>
            </a:r>
            <a:r>
              <a:rPr sz="1800" spc="5" dirty="0">
                <a:latin typeface="Verdana"/>
                <a:cs typeface="Verdana"/>
              </a:rPr>
              <a:t>i</a:t>
            </a:r>
            <a:r>
              <a:rPr sz="1800" spc="-15" dirty="0">
                <a:latin typeface="Verdana"/>
                <a:cs typeface="Verdana"/>
              </a:rPr>
              <a:t>onal</a:t>
            </a:r>
            <a:r>
              <a:rPr sz="1800" spc="-5" dirty="0">
                <a:latin typeface="Verdana"/>
                <a:cs typeface="Verdana"/>
              </a:rPr>
              <a:t> </a:t>
            </a:r>
            <a:r>
              <a:rPr sz="1800" spc="-15" dirty="0">
                <a:latin typeface="Verdana"/>
                <a:cs typeface="Verdana"/>
              </a:rPr>
              <a:t>d</a:t>
            </a:r>
            <a:r>
              <a:rPr sz="1800" spc="-20" dirty="0">
                <a:latin typeface="Verdana"/>
                <a:cs typeface="Verdana"/>
              </a:rPr>
              <a:t>e</a:t>
            </a:r>
            <a:r>
              <a:rPr sz="1800" spc="-25" dirty="0">
                <a:latin typeface="Verdana"/>
                <a:cs typeface="Verdana"/>
              </a:rPr>
              <a:t>v</a:t>
            </a:r>
            <a:r>
              <a:rPr sz="1800" spc="0" dirty="0">
                <a:latin typeface="Verdana"/>
                <a:cs typeface="Verdana"/>
              </a:rPr>
              <a:t>e</a:t>
            </a:r>
            <a:r>
              <a:rPr sz="1800" spc="5" dirty="0">
                <a:latin typeface="Verdana"/>
                <a:cs typeface="Verdana"/>
              </a:rPr>
              <a:t>l</a:t>
            </a:r>
            <a:r>
              <a:rPr sz="1800" spc="-15" dirty="0">
                <a:latin typeface="Verdana"/>
                <a:cs typeface="Verdana"/>
              </a:rPr>
              <a:t>opment</a:t>
            </a:r>
            <a:endParaRPr sz="1800" dirty="0">
              <a:latin typeface="Verdana"/>
              <a:cs typeface="Verdana"/>
            </a:endParaRPr>
          </a:p>
          <a:p>
            <a:pPr>
              <a:lnSpc>
                <a:spcPts val="1000"/>
              </a:lnSpc>
              <a:buFont typeface="Verdana"/>
              <a:buAutoNum type="arabicPeriod"/>
            </a:pPr>
            <a:endParaRPr sz="1000" dirty="0"/>
          </a:p>
          <a:p>
            <a:pPr>
              <a:lnSpc>
                <a:spcPts val="1000"/>
              </a:lnSpc>
              <a:buFont typeface="Verdana"/>
              <a:buAutoNum type="arabicPeriod"/>
            </a:pPr>
            <a:endParaRPr sz="1000" dirty="0"/>
          </a:p>
          <a:p>
            <a:pPr>
              <a:lnSpc>
                <a:spcPts val="1300"/>
              </a:lnSpc>
              <a:spcBef>
                <a:spcPts val="59"/>
              </a:spcBef>
              <a:buFont typeface="Verdana"/>
              <a:buAutoNum type="arabicPeriod"/>
            </a:pPr>
            <a:endParaRPr sz="1300" dirty="0"/>
          </a:p>
          <a:p>
            <a:pPr marL="469900" indent="-457200">
              <a:lnSpc>
                <a:spcPct val="100000"/>
              </a:lnSpc>
              <a:buFont typeface="Verdana"/>
              <a:buAutoNum type="arabicPeriod"/>
              <a:tabLst>
                <a:tab pos="469265" algn="l"/>
              </a:tabLst>
            </a:pPr>
            <a:r>
              <a:rPr sz="1800" spc="0" dirty="0">
                <a:latin typeface="Verdana"/>
                <a:cs typeface="Verdana"/>
              </a:rPr>
              <a:t>Co</a:t>
            </a:r>
            <a:r>
              <a:rPr sz="1800" spc="-10" dirty="0">
                <a:latin typeface="Verdana"/>
                <a:cs typeface="Verdana"/>
              </a:rPr>
              <a:t>nv</a:t>
            </a:r>
            <a:r>
              <a:rPr sz="1800" spc="0" dirty="0">
                <a:latin typeface="Verdana"/>
                <a:cs typeface="Verdana"/>
              </a:rPr>
              <a:t>e</a:t>
            </a:r>
            <a:r>
              <a:rPr sz="1800" spc="-5" dirty="0">
                <a:latin typeface="Verdana"/>
                <a:cs typeface="Verdana"/>
              </a:rPr>
              <a:t>r</a:t>
            </a:r>
            <a:r>
              <a:rPr sz="1800" spc="0" dirty="0">
                <a:latin typeface="Verdana"/>
                <a:cs typeface="Verdana"/>
              </a:rPr>
              <a:t>t</a:t>
            </a:r>
            <a:r>
              <a:rPr sz="1800" spc="-15" dirty="0">
                <a:latin typeface="Verdana"/>
                <a:cs typeface="Verdana"/>
              </a:rPr>
              <a:t> </a:t>
            </a:r>
            <a:r>
              <a:rPr sz="1800" spc="0" dirty="0">
                <a:latin typeface="Verdana"/>
                <a:cs typeface="Verdana"/>
              </a:rPr>
              <a:t>comp</a:t>
            </a:r>
            <a:r>
              <a:rPr sz="1800" spc="-10" dirty="0">
                <a:latin typeface="Verdana"/>
                <a:cs typeface="Verdana"/>
              </a:rPr>
              <a:t>e</a:t>
            </a:r>
            <a:r>
              <a:rPr sz="1800" spc="0" dirty="0">
                <a:latin typeface="Verdana"/>
                <a:cs typeface="Verdana"/>
              </a:rPr>
              <a:t>t</a:t>
            </a:r>
            <a:r>
              <a:rPr sz="1800" spc="-5" dirty="0">
                <a:latin typeface="Verdana"/>
                <a:cs typeface="Verdana"/>
              </a:rPr>
              <a:t>e</a:t>
            </a:r>
            <a:r>
              <a:rPr sz="1800" spc="0" dirty="0">
                <a:latin typeface="Verdana"/>
                <a:cs typeface="Verdana"/>
              </a:rPr>
              <a:t>nc</a:t>
            </a:r>
            <a:r>
              <a:rPr sz="1800" spc="5" dirty="0">
                <a:latin typeface="Verdana"/>
                <a:cs typeface="Verdana"/>
              </a:rPr>
              <a:t>i</a:t>
            </a:r>
            <a:r>
              <a:rPr sz="1800" spc="0" dirty="0">
                <a:latin typeface="Verdana"/>
                <a:cs typeface="Verdana"/>
              </a:rPr>
              <a:t>es</a:t>
            </a:r>
            <a:r>
              <a:rPr sz="1800" spc="20" dirty="0">
                <a:latin typeface="Verdana"/>
                <a:cs typeface="Verdana"/>
              </a:rPr>
              <a:t> </a:t>
            </a:r>
            <a:r>
              <a:rPr sz="1800" spc="5" dirty="0">
                <a:latin typeface="Verdana"/>
                <a:cs typeface="Verdana"/>
              </a:rPr>
              <a:t>i</a:t>
            </a:r>
            <a:r>
              <a:rPr sz="1800" spc="0" dirty="0">
                <a:latin typeface="Verdana"/>
                <a:cs typeface="Verdana"/>
              </a:rPr>
              <a:t>nto a rubric</a:t>
            </a:r>
            <a:r>
              <a:rPr sz="1800" spc="-10" dirty="0">
                <a:latin typeface="Verdana"/>
                <a:cs typeface="Verdana"/>
              </a:rPr>
              <a:t> </a:t>
            </a:r>
            <a:r>
              <a:rPr sz="1800" spc="0" dirty="0">
                <a:latin typeface="Verdana"/>
                <a:cs typeface="Verdana"/>
              </a:rPr>
              <a:t>to gu</a:t>
            </a:r>
            <a:r>
              <a:rPr sz="1800" spc="5" dirty="0">
                <a:latin typeface="Verdana"/>
                <a:cs typeface="Verdana"/>
              </a:rPr>
              <a:t>i</a:t>
            </a:r>
            <a:r>
              <a:rPr sz="1800" spc="0" dirty="0">
                <a:latin typeface="Verdana"/>
                <a:cs typeface="Verdana"/>
              </a:rPr>
              <a:t>de</a:t>
            </a:r>
            <a:r>
              <a:rPr sz="1800" spc="15" dirty="0">
                <a:latin typeface="Verdana"/>
                <a:cs typeface="Verdana"/>
              </a:rPr>
              <a:t> </a:t>
            </a:r>
            <a:r>
              <a:rPr sz="1800" spc="0" dirty="0">
                <a:latin typeface="Verdana"/>
                <a:cs typeface="Verdana"/>
              </a:rPr>
              <a:t>p</a:t>
            </a:r>
            <a:r>
              <a:rPr sz="1800" spc="-5" dirty="0">
                <a:latin typeface="Verdana"/>
                <a:cs typeface="Verdana"/>
              </a:rPr>
              <a:t>r</a:t>
            </a:r>
            <a:r>
              <a:rPr sz="1800" spc="5" dirty="0">
                <a:latin typeface="Verdana"/>
                <a:cs typeface="Verdana"/>
              </a:rPr>
              <a:t>i</a:t>
            </a:r>
            <a:r>
              <a:rPr sz="1800" spc="0" dirty="0">
                <a:latin typeface="Verdana"/>
                <a:cs typeface="Verdana"/>
              </a:rPr>
              <a:t>nc</a:t>
            </a:r>
            <a:r>
              <a:rPr sz="1800" spc="5" dirty="0">
                <a:latin typeface="Verdana"/>
                <a:cs typeface="Verdana"/>
              </a:rPr>
              <a:t>i</a:t>
            </a:r>
            <a:r>
              <a:rPr sz="1800" spc="0" dirty="0">
                <a:latin typeface="Verdana"/>
                <a:cs typeface="Verdana"/>
              </a:rPr>
              <a:t>pal</a:t>
            </a:r>
            <a:r>
              <a:rPr sz="1800" spc="5" dirty="0">
                <a:latin typeface="Verdana"/>
                <a:cs typeface="Verdana"/>
              </a:rPr>
              <a:t> </a:t>
            </a:r>
            <a:r>
              <a:rPr sz="1800" spc="0" dirty="0">
                <a:latin typeface="Verdana"/>
                <a:cs typeface="Verdana"/>
              </a:rPr>
              <a:t>e</a:t>
            </a:r>
            <a:r>
              <a:rPr sz="1800" spc="-40" dirty="0">
                <a:latin typeface="Verdana"/>
                <a:cs typeface="Verdana"/>
              </a:rPr>
              <a:t>v</a:t>
            </a:r>
            <a:r>
              <a:rPr sz="1800" spc="0" dirty="0">
                <a:latin typeface="Verdana"/>
                <a:cs typeface="Verdana"/>
              </a:rPr>
              <a:t>a</a:t>
            </a:r>
            <a:r>
              <a:rPr sz="1800" spc="5" dirty="0">
                <a:latin typeface="Verdana"/>
                <a:cs typeface="Verdana"/>
              </a:rPr>
              <a:t>l</a:t>
            </a:r>
            <a:r>
              <a:rPr sz="1800" spc="0" dirty="0">
                <a:latin typeface="Verdana"/>
                <a:cs typeface="Verdana"/>
              </a:rPr>
              <a:t>uat</a:t>
            </a:r>
            <a:r>
              <a:rPr sz="1800" spc="5" dirty="0">
                <a:latin typeface="Verdana"/>
                <a:cs typeface="Verdana"/>
              </a:rPr>
              <a:t>i</a:t>
            </a:r>
            <a:r>
              <a:rPr sz="1800" spc="0" dirty="0">
                <a:latin typeface="Verdana"/>
                <a:cs typeface="Verdana"/>
              </a:rPr>
              <a:t>on</a:t>
            </a:r>
            <a:endParaRPr sz="1800" dirty="0">
              <a:latin typeface="Verdana"/>
              <a:cs typeface="Verdana"/>
            </a:endParaRPr>
          </a:p>
          <a:p>
            <a:pPr>
              <a:lnSpc>
                <a:spcPts val="1000"/>
              </a:lnSpc>
              <a:buFont typeface="Verdana"/>
              <a:buAutoNum type="arabicPeriod"/>
            </a:pPr>
            <a:endParaRPr sz="1000" dirty="0"/>
          </a:p>
          <a:p>
            <a:pPr>
              <a:lnSpc>
                <a:spcPts val="1000"/>
              </a:lnSpc>
              <a:buFont typeface="Verdana"/>
              <a:buAutoNum type="arabicPeriod"/>
            </a:pPr>
            <a:endParaRPr sz="1000" dirty="0"/>
          </a:p>
          <a:p>
            <a:pPr>
              <a:lnSpc>
                <a:spcPts val="1300"/>
              </a:lnSpc>
              <a:spcBef>
                <a:spcPts val="62"/>
              </a:spcBef>
              <a:buFont typeface="Verdana"/>
              <a:buAutoNum type="arabicPeriod"/>
            </a:pPr>
            <a:endParaRPr sz="1300" dirty="0"/>
          </a:p>
          <a:p>
            <a:pPr marL="469900" indent="-457200">
              <a:lnSpc>
                <a:spcPct val="100000"/>
              </a:lnSpc>
              <a:buFont typeface="Verdana"/>
              <a:buAutoNum type="arabicPeriod"/>
              <a:tabLst>
                <a:tab pos="469265" algn="l"/>
              </a:tabLst>
            </a:pPr>
            <a:r>
              <a:rPr sz="1800" spc="-50" dirty="0">
                <a:latin typeface="Verdana"/>
                <a:cs typeface="Verdana"/>
              </a:rPr>
              <a:t>Us</a:t>
            </a:r>
            <a:r>
              <a:rPr sz="1800" spc="-15" dirty="0">
                <a:latin typeface="Verdana"/>
                <a:cs typeface="Verdana"/>
              </a:rPr>
              <a:t>e</a:t>
            </a:r>
            <a:r>
              <a:rPr sz="1800" spc="-50" dirty="0">
                <a:latin typeface="Verdana"/>
                <a:cs typeface="Verdana"/>
              </a:rPr>
              <a:t> </a:t>
            </a:r>
            <a:r>
              <a:rPr sz="1800" i="1" spc="-35" dirty="0">
                <a:latin typeface="Verdana"/>
                <a:cs typeface="Verdana"/>
              </a:rPr>
              <a:t>E</a:t>
            </a:r>
            <a:r>
              <a:rPr sz="1800" i="1" spc="-70" dirty="0">
                <a:latin typeface="Verdana"/>
                <a:cs typeface="Verdana"/>
              </a:rPr>
              <a:t>S</a:t>
            </a:r>
            <a:r>
              <a:rPr sz="1800" i="1" spc="-60" dirty="0">
                <a:latin typeface="Verdana"/>
                <a:cs typeface="Verdana"/>
              </a:rPr>
              <a:t>S</a:t>
            </a:r>
            <a:r>
              <a:rPr sz="1800" i="1" spc="-15" dirty="0">
                <a:latin typeface="Verdana"/>
                <a:cs typeface="Verdana"/>
              </a:rPr>
              <a:t>A</a:t>
            </a:r>
            <a:r>
              <a:rPr sz="1800" spc="-65" dirty="0">
                <a:latin typeface="Verdana"/>
                <a:cs typeface="Verdana"/>
              </a:rPr>
              <a:t> </a:t>
            </a:r>
            <a:r>
              <a:rPr sz="1800" spc="-45" dirty="0">
                <a:latin typeface="Verdana"/>
                <a:cs typeface="Verdana"/>
              </a:rPr>
              <a:t>f</a:t>
            </a:r>
            <a:r>
              <a:rPr sz="1800" spc="-50" dirty="0">
                <a:latin typeface="Verdana"/>
                <a:cs typeface="Verdana"/>
              </a:rPr>
              <a:t>un</a:t>
            </a:r>
            <a:r>
              <a:rPr sz="1800" spc="-40" dirty="0">
                <a:latin typeface="Verdana"/>
                <a:cs typeface="Verdana"/>
              </a:rPr>
              <a:t>d</a:t>
            </a:r>
            <a:r>
              <a:rPr sz="1800" spc="-30" dirty="0">
                <a:latin typeface="Verdana"/>
                <a:cs typeface="Verdana"/>
              </a:rPr>
              <a:t>i</a:t>
            </a:r>
            <a:r>
              <a:rPr sz="1800" spc="-50" dirty="0">
                <a:latin typeface="Verdana"/>
                <a:cs typeface="Verdana"/>
              </a:rPr>
              <a:t>n</a:t>
            </a:r>
            <a:r>
              <a:rPr sz="1800" spc="0" dirty="0">
                <a:latin typeface="Verdana"/>
                <a:cs typeface="Verdana"/>
              </a:rPr>
              <a:t>g</a:t>
            </a:r>
            <a:r>
              <a:rPr sz="1800" spc="-15" dirty="0">
                <a:latin typeface="Verdana"/>
                <a:cs typeface="Verdana"/>
              </a:rPr>
              <a:t> </a:t>
            </a:r>
            <a:r>
              <a:rPr sz="1800" spc="-45" dirty="0">
                <a:latin typeface="Verdana"/>
                <a:cs typeface="Verdana"/>
              </a:rPr>
              <a:t>f</a:t>
            </a:r>
            <a:r>
              <a:rPr sz="1800" spc="-50" dirty="0">
                <a:latin typeface="Verdana"/>
                <a:cs typeface="Verdana"/>
              </a:rPr>
              <a:t>o</a:t>
            </a:r>
            <a:r>
              <a:rPr sz="1800" spc="-10" dirty="0">
                <a:latin typeface="Verdana"/>
                <a:cs typeface="Verdana"/>
              </a:rPr>
              <a:t>r</a:t>
            </a:r>
            <a:r>
              <a:rPr sz="1800" spc="-60" dirty="0">
                <a:latin typeface="Verdana"/>
                <a:cs typeface="Verdana"/>
              </a:rPr>
              <a:t> </a:t>
            </a:r>
            <a:r>
              <a:rPr sz="1800" spc="-70" dirty="0">
                <a:latin typeface="Verdana"/>
                <a:cs typeface="Verdana"/>
              </a:rPr>
              <a:t>P</a:t>
            </a:r>
            <a:r>
              <a:rPr sz="1800" spc="-40" dirty="0">
                <a:latin typeface="Verdana"/>
                <a:cs typeface="Verdana"/>
              </a:rPr>
              <a:t>-</a:t>
            </a:r>
            <a:r>
              <a:rPr sz="1800" spc="-60" dirty="0">
                <a:latin typeface="Verdana"/>
                <a:cs typeface="Verdana"/>
              </a:rPr>
              <a:t>2</a:t>
            </a:r>
            <a:r>
              <a:rPr sz="1800" spc="-15" dirty="0">
                <a:latin typeface="Verdana"/>
                <a:cs typeface="Verdana"/>
              </a:rPr>
              <a:t>0</a:t>
            </a:r>
            <a:r>
              <a:rPr sz="1800" spc="-20" dirty="0">
                <a:latin typeface="Verdana"/>
                <a:cs typeface="Verdana"/>
              </a:rPr>
              <a:t> </a:t>
            </a:r>
            <a:r>
              <a:rPr sz="1800" spc="-45" dirty="0">
                <a:latin typeface="Verdana"/>
                <a:cs typeface="Verdana"/>
              </a:rPr>
              <a:t>p</a:t>
            </a:r>
            <a:r>
              <a:rPr sz="1800" spc="-55" dirty="0">
                <a:latin typeface="Verdana"/>
                <a:cs typeface="Verdana"/>
              </a:rPr>
              <a:t>a</a:t>
            </a:r>
            <a:r>
              <a:rPr sz="1800" spc="-50" dirty="0">
                <a:latin typeface="Verdana"/>
                <a:cs typeface="Verdana"/>
              </a:rPr>
              <a:t>r</a:t>
            </a:r>
            <a:r>
              <a:rPr sz="1800" spc="-40" dirty="0">
                <a:latin typeface="Verdana"/>
                <a:cs typeface="Verdana"/>
              </a:rPr>
              <a:t>t</a:t>
            </a:r>
            <a:r>
              <a:rPr sz="1800" spc="-55" dirty="0">
                <a:latin typeface="Verdana"/>
                <a:cs typeface="Verdana"/>
              </a:rPr>
              <a:t>n</a:t>
            </a:r>
            <a:r>
              <a:rPr sz="1800" spc="-60" dirty="0">
                <a:latin typeface="Verdana"/>
                <a:cs typeface="Verdana"/>
              </a:rPr>
              <a:t>e</a:t>
            </a:r>
            <a:r>
              <a:rPr sz="1800" spc="-50" dirty="0">
                <a:latin typeface="Verdana"/>
                <a:cs typeface="Verdana"/>
              </a:rPr>
              <a:t>rs</a:t>
            </a:r>
            <a:r>
              <a:rPr sz="1800" spc="-55" dirty="0">
                <a:latin typeface="Verdana"/>
                <a:cs typeface="Verdana"/>
              </a:rPr>
              <a:t>h</a:t>
            </a:r>
            <a:r>
              <a:rPr sz="1800" spc="-15" dirty="0">
                <a:latin typeface="Verdana"/>
                <a:cs typeface="Verdana"/>
              </a:rPr>
              <a:t>i</a:t>
            </a:r>
            <a:r>
              <a:rPr sz="1800" spc="-45" dirty="0">
                <a:latin typeface="Verdana"/>
                <a:cs typeface="Verdana"/>
              </a:rPr>
              <a:t>p</a:t>
            </a:r>
            <a:r>
              <a:rPr sz="1800" spc="-10" dirty="0">
                <a:latin typeface="Verdana"/>
                <a:cs typeface="Verdana"/>
              </a:rPr>
              <a:t>s</a:t>
            </a:r>
            <a:r>
              <a:rPr sz="1800" spc="-5" dirty="0">
                <a:latin typeface="Verdana"/>
                <a:cs typeface="Verdana"/>
              </a:rPr>
              <a:t> </a:t>
            </a:r>
            <a:r>
              <a:rPr sz="1800" spc="-55" dirty="0">
                <a:latin typeface="Verdana"/>
                <a:cs typeface="Verdana"/>
              </a:rPr>
              <a:t>a</a:t>
            </a:r>
            <a:r>
              <a:rPr sz="1800" spc="-30" dirty="0">
                <a:latin typeface="Verdana"/>
                <a:cs typeface="Verdana"/>
              </a:rPr>
              <a:t>i</a:t>
            </a:r>
            <a:r>
              <a:rPr sz="1800" spc="-60" dirty="0">
                <a:latin typeface="Verdana"/>
                <a:cs typeface="Verdana"/>
              </a:rPr>
              <a:t>me</a:t>
            </a:r>
            <a:r>
              <a:rPr sz="1800" spc="0" dirty="0">
                <a:latin typeface="Verdana"/>
                <a:cs typeface="Verdana"/>
              </a:rPr>
              <a:t>d</a:t>
            </a:r>
            <a:r>
              <a:rPr sz="1800" spc="-45" dirty="0">
                <a:latin typeface="Verdana"/>
                <a:cs typeface="Verdana"/>
              </a:rPr>
              <a:t> </a:t>
            </a:r>
            <a:r>
              <a:rPr sz="1800" spc="-55" dirty="0">
                <a:latin typeface="Verdana"/>
                <a:cs typeface="Verdana"/>
              </a:rPr>
              <a:t>a</a:t>
            </a:r>
            <a:r>
              <a:rPr sz="1800" spc="0" dirty="0">
                <a:latin typeface="Verdana"/>
                <a:cs typeface="Verdana"/>
              </a:rPr>
              <a:t>t</a:t>
            </a:r>
            <a:r>
              <a:rPr sz="1800" spc="-50" dirty="0">
                <a:latin typeface="Verdana"/>
                <a:cs typeface="Verdana"/>
              </a:rPr>
              <a:t> </a:t>
            </a:r>
            <a:r>
              <a:rPr sz="1800" spc="-45" dirty="0">
                <a:latin typeface="Verdana"/>
                <a:cs typeface="Verdana"/>
              </a:rPr>
              <a:t>p</a:t>
            </a:r>
            <a:r>
              <a:rPr sz="1800" spc="-50" dirty="0">
                <a:latin typeface="Verdana"/>
                <a:cs typeface="Verdana"/>
              </a:rPr>
              <a:t>r</a:t>
            </a:r>
            <a:r>
              <a:rPr sz="1800" spc="-30" dirty="0">
                <a:latin typeface="Verdana"/>
                <a:cs typeface="Verdana"/>
              </a:rPr>
              <a:t>i</a:t>
            </a:r>
            <a:r>
              <a:rPr sz="1800" spc="-55" dirty="0">
                <a:latin typeface="Verdana"/>
                <a:cs typeface="Verdana"/>
              </a:rPr>
              <a:t>n</a:t>
            </a:r>
            <a:r>
              <a:rPr sz="1800" spc="-50" dirty="0">
                <a:latin typeface="Verdana"/>
                <a:cs typeface="Verdana"/>
              </a:rPr>
              <a:t>c</a:t>
            </a:r>
            <a:r>
              <a:rPr sz="1800" spc="-30" dirty="0">
                <a:latin typeface="Verdana"/>
                <a:cs typeface="Verdana"/>
              </a:rPr>
              <a:t>i</a:t>
            </a:r>
            <a:r>
              <a:rPr sz="1800" spc="-45" dirty="0">
                <a:latin typeface="Verdana"/>
                <a:cs typeface="Verdana"/>
              </a:rPr>
              <a:t>p</a:t>
            </a:r>
            <a:r>
              <a:rPr sz="1800" spc="-55" dirty="0">
                <a:latin typeface="Verdana"/>
                <a:cs typeface="Verdana"/>
              </a:rPr>
              <a:t>a</a:t>
            </a:r>
            <a:r>
              <a:rPr sz="1800" spc="0" dirty="0">
                <a:latin typeface="Verdana"/>
                <a:cs typeface="Verdana"/>
              </a:rPr>
              <a:t>l</a:t>
            </a:r>
            <a:r>
              <a:rPr sz="1800" spc="-5" dirty="0">
                <a:latin typeface="Verdana"/>
                <a:cs typeface="Verdana"/>
              </a:rPr>
              <a:t> </a:t>
            </a:r>
            <a:r>
              <a:rPr sz="1800" spc="-45" dirty="0">
                <a:latin typeface="Verdana"/>
                <a:cs typeface="Verdana"/>
              </a:rPr>
              <a:t>p</a:t>
            </a:r>
            <a:r>
              <a:rPr sz="1800" spc="-50" dirty="0">
                <a:latin typeface="Verdana"/>
                <a:cs typeface="Verdana"/>
              </a:rPr>
              <a:t>r</a:t>
            </a:r>
            <a:r>
              <a:rPr sz="1800" spc="-60" dirty="0">
                <a:latin typeface="Verdana"/>
                <a:cs typeface="Verdana"/>
              </a:rPr>
              <a:t>e</a:t>
            </a:r>
            <a:r>
              <a:rPr sz="1800" spc="-45" dirty="0">
                <a:latin typeface="Verdana"/>
                <a:cs typeface="Verdana"/>
              </a:rPr>
              <a:t>p</a:t>
            </a:r>
            <a:r>
              <a:rPr sz="1800" spc="-55" dirty="0">
                <a:latin typeface="Verdana"/>
                <a:cs typeface="Verdana"/>
              </a:rPr>
              <a:t>a</a:t>
            </a:r>
            <a:r>
              <a:rPr sz="1800" spc="-85" dirty="0">
                <a:latin typeface="Verdana"/>
                <a:cs typeface="Verdana"/>
              </a:rPr>
              <a:t>r</a:t>
            </a:r>
            <a:r>
              <a:rPr sz="1800" spc="-55" dirty="0">
                <a:latin typeface="Verdana"/>
                <a:cs typeface="Verdana"/>
              </a:rPr>
              <a:t>a</a:t>
            </a:r>
            <a:r>
              <a:rPr sz="1800" spc="-40" dirty="0">
                <a:latin typeface="Verdana"/>
                <a:cs typeface="Verdana"/>
              </a:rPr>
              <a:t>t</a:t>
            </a:r>
            <a:r>
              <a:rPr sz="1800" spc="-30" dirty="0">
                <a:latin typeface="Verdana"/>
                <a:cs typeface="Verdana"/>
              </a:rPr>
              <a:t>i</a:t>
            </a:r>
            <a:r>
              <a:rPr sz="1800" spc="-55" dirty="0">
                <a:latin typeface="Verdana"/>
                <a:cs typeface="Verdana"/>
              </a:rPr>
              <a:t>o</a:t>
            </a:r>
            <a:r>
              <a:rPr sz="1800" spc="-15" dirty="0">
                <a:latin typeface="Verdana"/>
                <a:cs typeface="Verdana"/>
              </a:rPr>
              <a:t>n</a:t>
            </a:r>
            <a:endParaRPr sz="1800" dirty="0">
              <a:latin typeface="Verdana"/>
              <a:cs typeface="Verdana"/>
            </a:endParaRPr>
          </a:p>
          <a:p>
            <a:pPr>
              <a:lnSpc>
                <a:spcPts val="1000"/>
              </a:lnSpc>
              <a:buFont typeface="Verdana"/>
              <a:buAutoNum type="arabicPeriod"/>
            </a:pPr>
            <a:endParaRPr sz="1000" dirty="0"/>
          </a:p>
          <a:p>
            <a:pPr>
              <a:lnSpc>
                <a:spcPts val="1000"/>
              </a:lnSpc>
              <a:buFont typeface="Verdana"/>
              <a:buAutoNum type="arabicPeriod"/>
            </a:pPr>
            <a:endParaRPr sz="1000" dirty="0"/>
          </a:p>
          <a:p>
            <a:pPr>
              <a:lnSpc>
                <a:spcPts val="1300"/>
              </a:lnSpc>
              <a:spcBef>
                <a:spcPts val="62"/>
              </a:spcBef>
              <a:buFont typeface="Verdana"/>
              <a:buAutoNum type="arabicPeriod"/>
            </a:pPr>
            <a:endParaRPr sz="1300" dirty="0"/>
          </a:p>
          <a:p>
            <a:pPr marL="469900" marR="12700" indent="-457200">
              <a:lnSpc>
                <a:spcPct val="100000"/>
              </a:lnSpc>
              <a:buFont typeface="Verdana"/>
              <a:buAutoNum type="arabicPeriod"/>
              <a:tabLst>
                <a:tab pos="469265" algn="l"/>
              </a:tabLst>
            </a:pPr>
            <a:r>
              <a:rPr lang="en-US" spc="-35" dirty="0">
                <a:latin typeface="Verdana"/>
                <a:cs typeface="Verdana"/>
              </a:rPr>
              <a:t>En</a:t>
            </a:r>
            <a:r>
              <a:rPr sz="1800" spc="-50" dirty="0">
                <a:latin typeface="Verdana"/>
                <a:cs typeface="Verdana"/>
              </a:rPr>
              <a:t>cou</a:t>
            </a:r>
            <a:r>
              <a:rPr sz="1800" spc="-85" dirty="0">
                <a:latin typeface="Verdana"/>
                <a:cs typeface="Verdana"/>
              </a:rPr>
              <a:t>r</a:t>
            </a:r>
            <a:r>
              <a:rPr sz="1800" spc="-55" dirty="0">
                <a:latin typeface="Verdana"/>
                <a:cs typeface="Verdana"/>
              </a:rPr>
              <a:t>a</a:t>
            </a:r>
            <a:r>
              <a:rPr lang="en-US" spc="-40" dirty="0">
                <a:latin typeface="Verdana"/>
                <a:cs typeface="Verdana"/>
              </a:rPr>
              <a:t>ge </a:t>
            </a:r>
            <a:r>
              <a:rPr lang="en-US" spc="-30" dirty="0">
                <a:latin typeface="Verdana"/>
                <a:cs typeface="Verdana"/>
              </a:rPr>
              <a:t>school</a:t>
            </a:r>
            <a:r>
              <a:rPr sz="1800" spc="-15" dirty="0">
                <a:latin typeface="Verdana"/>
                <a:cs typeface="Verdana"/>
              </a:rPr>
              <a:t> </a:t>
            </a:r>
            <a:r>
              <a:rPr sz="1800" spc="-40" dirty="0">
                <a:latin typeface="Verdana"/>
                <a:cs typeface="Verdana"/>
              </a:rPr>
              <a:t>d</a:t>
            </a:r>
            <a:r>
              <a:rPr sz="1800" spc="-30" dirty="0">
                <a:latin typeface="Verdana"/>
                <a:cs typeface="Verdana"/>
              </a:rPr>
              <a:t>i</a:t>
            </a:r>
            <a:r>
              <a:rPr sz="1800" spc="-50" dirty="0">
                <a:latin typeface="Verdana"/>
                <a:cs typeface="Verdana"/>
              </a:rPr>
              <a:t>s</a:t>
            </a:r>
            <a:r>
              <a:rPr sz="1800" spc="-40" dirty="0">
                <a:latin typeface="Verdana"/>
                <a:cs typeface="Verdana"/>
              </a:rPr>
              <a:t>t</a:t>
            </a:r>
            <a:r>
              <a:rPr sz="1800" spc="-50" dirty="0">
                <a:latin typeface="Verdana"/>
                <a:cs typeface="Verdana"/>
              </a:rPr>
              <a:t>r</a:t>
            </a:r>
            <a:r>
              <a:rPr sz="1800" spc="-30" dirty="0">
                <a:latin typeface="Verdana"/>
                <a:cs typeface="Verdana"/>
              </a:rPr>
              <a:t>i</a:t>
            </a:r>
            <a:r>
              <a:rPr sz="1800" spc="-50" dirty="0">
                <a:latin typeface="Verdana"/>
                <a:cs typeface="Verdana"/>
              </a:rPr>
              <a:t>c</a:t>
            </a:r>
            <a:r>
              <a:rPr sz="1800" spc="-30" dirty="0">
                <a:latin typeface="Verdana"/>
                <a:cs typeface="Verdana"/>
              </a:rPr>
              <a:t>t</a:t>
            </a:r>
            <a:r>
              <a:rPr sz="1800" spc="-10" dirty="0">
                <a:latin typeface="Verdana"/>
                <a:cs typeface="Verdana"/>
              </a:rPr>
              <a:t>s</a:t>
            </a:r>
            <a:r>
              <a:rPr sz="1800" spc="-15" dirty="0">
                <a:latin typeface="Verdana"/>
                <a:cs typeface="Verdana"/>
              </a:rPr>
              <a:t> </a:t>
            </a:r>
            <a:r>
              <a:rPr sz="1800" spc="-40" dirty="0">
                <a:latin typeface="Verdana"/>
                <a:cs typeface="Verdana"/>
              </a:rPr>
              <a:t>t</a:t>
            </a:r>
            <a:r>
              <a:rPr sz="1800" spc="-15" dirty="0">
                <a:latin typeface="Verdana"/>
                <a:cs typeface="Verdana"/>
              </a:rPr>
              <a:t>o</a:t>
            </a:r>
            <a:r>
              <a:rPr sz="1800" spc="-45" dirty="0">
                <a:latin typeface="Verdana"/>
                <a:cs typeface="Verdana"/>
              </a:rPr>
              <a:t> </a:t>
            </a:r>
            <a:r>
              <a:rPr sz="1800" spc="-50" dirty="0">
                <a:latin typeface="Verdana"/>
                <a:cs typeface="Verdana"/>
              </a:rPr>
              <a:t>us</a:t>
            </a:r>
            <a:r>
              <a:rPr sz="1800" spc="-15" dirty="0">
                <a:latin typeface="Verdana"/>
                <a:cs typeface="Verdana"/>
              </a:rPr>
              <a:t>e</a:t>
            </a:r>
            <a:r>
              <a:rPr sz="1800" spc="-40" dirty="0">
                <a:latin typeface="Verdana"/>
                <a:cs typeface="Verdana"/>
              </a:rPr>
              <a:t> </a:t>
            </a:r>
            <a:r>
              <a:rPr sz="1800" spc="-45" dirty="0">
                <a:latin typeface="Verdana"/>
                <a:cs typeface="Verdana"/>
              </a:rPr>
              <a:t>S</a:t>
            </a:r>
            <a:r>
              <a:rPr sz="1800" spc="-50" dirty="0">
                <a:latin typeface="Verdana"/>
                <a:cs typeface="Verdana"/>
              </a:rPr>
              <a:t>choo</a:t>
            </a:r>
            <a:r>
              <a:rPr sz="1800" spc="0" dirty="0">
                <a:latin typeface="Verdana"/>
                <a:cs typeface="Verdana"/>
              </a:rPr>
              <a:t>l</a:t>
            </a:r>
            <a:r>
              <a:rPr sz="1800" spc="-50" dirty="0">
                <a:latin typeface="Verdana"/>
                <a:cs typeface="Verdana"/>
              </a:rPr>
              <a:t> I</a:t>
            </a:r>
            <a:r>
              <a:rPr sz="1800" spc="-55" dirty="0">
                <a:latin typeface="Verdana"/>
                <a:cs typeface="Verdana"/>
              </a:rPr>
              <a:t>m</a:t>
            </a:r>
            <a:r>
              <a:rPr sz="1800" spc="-40" dirty="0">
                <a:latin typeface="Verdana"/>
                <a:cs typeface="Verdana"/>
              </a:rPr>
              <a:t>p</a:t>
            </a:r>
            <a:r>
              <a:rPr sz="1800" spc="-50" dirty="0">
                <a:latin typeface="Verdana"/>
                <a:cs typeface="Verdana"/>
              </a:rPr>
              <a:t>r</a:t>
            </a:r>
            <a:r>
              <a:rPr sz="1800" spc="-65" dirty="0">
                <a:latin typeface="Verdana"/>
                <a:cs typeface="Verdana"/>
              </a:rPr>
              <a:t>o</a:t>
            </a:r>
            <a:r>
              <a:rPr sz="1800" spc="-60" dirty="0">
                <a:latin typeface="Verdana"/>
                <a:cs typeface="Verdana"/>
              </a:rPr>
              <a:t>v</a:t>
            </a:r>
            <a:r>
              <a:rPr sz="1800" spc="-55" dirty="0">
                <a:latin typeface="Verdana"/>
                <a:cs typeface="Verdana"/>
              </a:rPr>
              <a:t>em</a:t>
            </a:r>
            <a:r>
              <a:rPr sz="1800" spc="-45" dirty="0">
                <a:latin typeface="Verdana"/>
                <a:cs typeface="Verdana"/>
              </a:rPr>
              <a:t>e</a:t>
            </a:r>
            <a:r>
              <a:rPr sz="1800" spc="-50" dirty="0">
                <a:latin typeface="Verdana"/>
                <a:cs typeface="Verdana"/>
              </a:rPr>
              <a:t>n</a:t>
            </a:r>
            <a:r>
              <a:rPr sz="1800" spc="0" dirty="0">
                <a:latin typeface="Verdana"/>
                <a:cs typeface="Verdana"/>
              </a:rPr>
              <a:t>t </a:t>
            </a:r>
            <a:r>
              <a:rPr sz="1800" spc="-40" dirty="0">
                <a:latin typeface="Verdana"/>
                <a:cs typeface="Verdana"/>
              </a:rPr>
              <a:t>G</a:t>
            </a:r>
            <a:r>
              <a:rPr sz="1800" spc="-85" dirty="0">
                <a:latin typeface="Verdana"/>
                <a:cs typeface="Verdana"/>
              </a:rPr>
              <a:t>r</a:t>
            </a:r>
            <a:r>
              <a:rPr sz="1800" spc="-55" dirty="0">
                <a:latin typeface="Verdana"/>
                <a:cs typeface="Verdana"/>
              </a:rPr>
              <a:t>a</a:t>
            </a:r>
            <a:r>
              <a:rPr sz="1800" spc="-50" dirty="0">
                <a:latin typeface="Verdana"/>
                <a:cs typeface="Verdana"/>
              </a:rPr>
              <a:t>n</a:t>
            </a:r>
            <a:r>
              <a:rPr sz="1800" spc="0" dirty="0">
                <a:latin typeface="Verdana"/>
                <a:cs typeface="Verdana"/>
              </a:rPr>
              <a:t>t</a:t>
            </a:r>
            <a:r>
              <a:rPr sz="1800" spc="-40" dirty="0">
                <a:latin typeface="Verdana"/>
                <a:cs typeface="Verdana"/>
              </a:rPr>
              <a:t> f</a:t>
            </a:r>
            <a:r>
              <a:rPr sz="1800" spc="-50" dirty="0">
                <a:latin typeface="Verdana"/>
                <a:cs typeface="Verdana"/>
              </a:rPr>
              <a:t>un</a:t>
            </a:r>
            <a:r>
              <a:rPr sz="1800" spc="-40" dirty="0">
                <a:latin typeface="Verdana"/>
                <a:cs typeface="Verdana"/>
              </a:rPr>
              <a:t>d</a:t>
            </a:r>
            <a:r>
              <a:rPr sz="1800" spc="-10" dirty="0">
                <a:latin typeface="Verdana"/>
                <a:cs typeface="Verdana"/>
              </a:rPr>
              <a:t>s</a:t>
            </a:r>
            <a:r>
              <a:rPr sz="1800" spc="-25" dirty="0">
                <a:latin typeface="Verdana"/>
                <a:cs typeface="Verdana"/>
              </a:rPr>
              <a:t> </a:t>
            </a:r>
            <a:r>
              <a:rPr lang="en-US" sz="1800" spc="-25" dirty="0">
                <a:latin typeface="Verdana"/>
                <a:cs typeface="Verdana"/>
              </a:rPr>
              <a:t>(under </a:t>
            </a:r>
            <a:r>
              <a:rPr lang="en-US" sz="1800" i="1" spc="-25" dirty="0">
                <a:latin typeface="Verdana"/>
                <a:cs typeface="Verdana"/>
              </a:rPr>
              <a:t>ESSA</a:t>
            </a:r>
            <a:r>
              <a:rPr lang="en-US" sz="1800" spc="-25" dirty="0">
                <a:latin typeface="Verdana"/>
                <a:cs typeface="Verdana"/>
              </a:rPr>
              <a:t>) </a:t>
            </a:r>
            <a:r>
              <a:rPr sz="1800" spc="-45" dirty="0">
                <a:latin typeface="Verdana"/>
                <a:cs typeface="Verdana"/>
              </a:rPr>
              <a:t>f</a:t>
            </a:r>
            <a:r>
              <a:rPr sz="1800" spc="-50" dirty="0">
                <a:latin typeface="Verdana"/>
                <a:cs typeface="Verdana"/>
              </a:rPr>
              <a:t>o</a:t>
            </a:r>
            <a:r>
              <a:rPr sz="1800" spc="-10" dirty="0">
                <a:latin typeface="Verdana"/>
                <a:cs typeface="Verdana"/>
              </a:rPr>
              <a:t>r</a:t>
            </a:r>
            <a:r>
              <a:rPr sz="1800" spc="-45" dirty="0">
                <a:latin typeface="Verdana"/>
                <a:cs typeface="Verdana"/>
              </a:rPr>
              <a:t> </a:t>
            </a:r>
            <a:r>
              <a:rPr sz="1800" spc="-55" dirty="0">
                <a:latin typeface="Verdana"/>
                <a:cs typeface="Verdana"/>
              </a:rPr>
              <a:t>me</a:t>
            </a:r>
            <a:r>
              <a:rPr sz="1800" spc="-50" dirty="0">
                <a:latin typeface="Verdana"/>
                <a:cs typeface="Verdana"/>
              </a:rPr>
              <a:t>n</a:t>
            </a:r>
            <a:r>
              <a:rPr sz="1800" spc="-40" dirty="0">
                <a:latin typeface="Verdana"/>
                <a:cs typeface="Verdana"/>
              </a:rPr>
              <a:t>t</a:t>
            </a:r>
            <a:r>
              <a:rPr sz="1800" spc="-50" dirty="0">
                <a:latin typeface="Verdana"/>
                <a:cs typeface="Verdana"/>
              </a:rPr>
              <a:t>or</a:t>
            </a:r>
            <a:r>
              <a:rPr sz="1800" spc="-30" dirty="0">
                <a:latin typeface="Verdana"/>
                <a:cs typeface="Verdana"/>
              </a:rPr>
              <a:t>i</a:t>
            </a:r>
            <a:r>
              <a:rPr sz="1800" spc="-50" dirty="0">
                <a:latin typeface="Verdana"/>
                <a:cs typeface="Verdana"/>
              </a:rPr>
              <a:t>n</a:t>
            </a:r>
            <a:r>
              <a:rPr sz="1800" spc="-40" dirty="0">
                <a:latin typeface="Verdana"/>
                <a:cs typeface="Verdana"/>
              </a:rPr>
              <a:t>g</a:t>
            </a:r>
            <a:r>
              <a:rPr sz="1800" spc="-10" dirty="0">
                <a:latin typeface="Verdana"/>
                <a:cs typeface="Verdana"/>
              </a:rPr>
              <a:t>,</a:t>
            </a:r>
            <a:r>
              <a:rPr sz="1800" spc="-20" dirty="0">
                <a:latin typeface="Verdana"/>
                <a:cs typeface="Verdana"/>
              </a:rPr>
              <a:t> </a:t>
            </a:r>
            <a:r>
              <a:rPr sz="1800" spc="-50" dirty="0">
                <a:latin typeface="Verdana"/>
                <a:cs typeface="Verdana"/>
              </a:rPr>
              <a:t>co</a:t>
            </a:r>
            <a:r>
              <a:rPr sz="1800" spc="-55" dirty="0">
                <a:latin typeface="Verdana"/>
                <a:cs typeface="Verdana"/>
              </a:rPr>
              <a:t>a</a:t>
            </a:r>
            <a:r>
              <a:rPr sz="1800" spc="-50" dirty="0">
                <a:latin typeface="Verdana"/>
                <a:cs typeface="Verdana"/>
              </a:rPr>
              <a:t>ch</a:t>
            </a:r>
            <a:r>
              <a:rPr sz="1800" spc="-30" dirty="0">
                <a:latin typeface="Verdana"/>
                <a:cs typeface="Verdana"/>
              </a:rPr>
              <a:t>i</a:t>
            </a:r>
            <a:r>
              <a:rPr sz="1800" spc="-50" dirty="0">
                <a:latin typeface="Verdana"/>
                <a:cs typeface="Verdana"/>
              </a:rPr>
              <a:t>n</a:t>
            </a:r>
            <a:r>
              <a:rPr sz="1800" spc="0" dirty="0">
                <a:latin typeface="Verdana"/>
                <a:cs typeface="Verdana"/>
              </a:rPr>
              <a:t>g</a:t>
            </a:r>
            <a:r>
              <a:rPr sz="1800" spc="-30" dirty="0">
                <a:latin typeface="Verdana"/>
                <a:cs typeface="Verdana"/>
              </a:rPr>
              <a:t> </a:t>
            </a:r>
            <a:r>
              <a:rPr sz="1800" spc="-55" dirty="0">
                <a:latin typeface="Verdana"/>
                <a:cs typeface="Verdana"/>
              </a:rPr>
              <a:t>a</a:t>
            </a:r>
            <a:r>
              <a:rPr sz="1800" spc="-50" dirty="0">
                <a:latin typeface="Verdana"/>
                <a:cs typeface="Verdana"/>
              </a:rPr>
              <a:t>n</a:t>
            </a:r>
            <a:r>
              <a:rPr sz="1800" spc="0" dirty="0">
                <a:latin typeface="Verdana"/>
                <a:cs typeface="Verdana"/>
              </a:rPr>
              <a:t>d</a:t>
            </a:r>
            <a:r>
              <a:rPr sz="1800" spc="-40" dirty="0">
                <a:latin typeface="Verdana"/>
                <a:cs typeface="Verdana"/>
              </a:rPr>
              <a:t> p</a:t>
            </a:r>
            <a:r>
              <a:rPr sz="1800" spc="-50" dirty="0">
                <a:latin typeface="Verdana"/>
                <a:cs typeface="Verdana"/>
              </a:rPr>
              <a:t>r</a:t>
            </a:r>
            <a:r>
              <a:rPr sz="1800" spc="-30" dirty="0">
                <a:latin typeface="Verdana"/>
                <a:cs typeface="Verdana"/>
              </a:rPr>
              <a:t>i</a:t>
            </a:r>
            <a:r>
              <a:rPr sz="1800" spc="-50" dirty="0">
                <a:latin typeface="Verdana"/>
                <a:cs typeface="Verdana"/>
              </a:rPr>
              <a:t>nc</a:t>
            </a:r>
            <a:r>
              <a:rPr sz="1800" spc="-30" dirty="0">
                <a:latin typeface="Verdana"/>
                <a:cs typeface="Verdana"/>
              </a:rPr>
              <a:t>i</a:t>
            </a:r>
            <a:r>
              <a:rPr sz="1800" spc="-40" dirty="0">
                <a:latin typeface="Verdana"/>
                <a:cs typeface="Verdana"/>
              </a:rPr>
              <a:t>p</a:t>
            </a:r>
            <a:r>
              <a:rPr sz="1800" spc="-55" dirty="0">
                <a:latin typeface="Verdana"/>
                <a:cs typeface="Verdana"/>
              </a:rPr>
              <a:t>a</a:t>
            </a:r>
            <a:r>
              <a:rPr sz="1800" spc="0" dirty="0">
                <a:latin typeface="Verdana"/>
                <a:cs typeface="Verdana"/>
              </a:rPr>
              <a:t>l</a:t>
            </a:r>
            <a:r>
              <a:rPr sz="1800" spc="-15" dirty="0">
                <a:latin typeface="Verdana"/>
                <a:cs typeface="Verdana"/>
              </a:rPr>
              <a:t> </a:t>
            </a:r>
            <a:r>
              <a:rPr sz="1800" spc="-40" dirty="0">
                <a:latin typeface="Verdana"/>
                <a:cs typeface="Verdana"/>
              </a:rPr>
              <a:t>p</a:t>
            </a:r>
            <a:r>
              <a:rPr sz="1800" spc="-50" dirty="0">
                <a:latin typeface="Verdana"/>
                <a:cs typeface="Verdana"/>
              </a:rPr>
              <a:t>ro</a:t>
            </a:r>
            <a:r>
              <a:rPr sz="1800" spc="-45" dirty="0">
                <a:latin typeface="Verdana"/>
                <a:cs typeface="Verdana"/>
              </a:rPr>
              <a:t>f</a:t>
            </a:r>
            <a:r>
              <a:rPr sz="1800" spc="-55" dirty="0">
                <a:latin typeface="Verdana"/>
                <a:cs typeface="Verdana"/>
              </a:rPr>
              <a:t>e</a:t>
            </a:r>
            <a:r>
              <a:rPr sz="1800" spc="-50" dirty="0">
                <a:latin typeface="Verdana"/>
                <a:cs typeface="Verdana"/>
              </a:rPr>
              <a:t>ss</a:t>
            </a:r>
            <a:r>
              <a:rPr sz="1800" spc="-30" dirty="0">
                <a:latin typeface="Verdana"/>
                <a:cs typeface="Verdana"/>
              </a:rPr>
              <a:t>i</a:t>
            </a:r>
            <a:r>
              <a:rPr sz="1800" spc="-50" dirty="0">
                <a:latin typeface="Verdana"/>
                <a:cs typeface="Verdana"/>
              </a:rPr>
              <a:t>on</a:t>
            </a:r>
            <a:r>
              <a:rPr sz="1800" spc="-40" dirty="0">
                <a:latin typeface="Verdana"/>
                <a:cs typeface="Verdana"/>
              </a:rPr>
              <a:t>a</a:t>
            </a:r>
            <a:r>
              <a:rPr sz="1800" spc="0" dirty="0">
                <a:latin typeface="Verdana"/>
                <a:cs typeface="Verdana"/>
              </a:rPr>
              <a:t>l</a:t>
            </a:r>
            <a:r>
              <a:rPr sz="1800" spc="-5" dirty="0">
                <a:latin typeface="Verdana"/>
                <a:cs typeface="Verdana"/>
              </a:rPr>
              <a:t> </a:t>
            </a:r>
            <a:r>
              <a:rPr sz="1800" spc="-40" dirty="0">
                <a:latin typeface="Verdana"/>
                <a:cs typeface="Verdana"/>
              </a:rPr>
              <a:t>d</a:t>
            </a:r>
            <a:r>
              <a:rPr sz="1800" spc="-55" dirty="0">
                <a:latin typeface="Verdana"/>
                <a:cs typeface="Verdana"/>
              </a:rPr>
              <a:t>e</a:t>
            </a:r>
            <a:r>
              <a:rPr sz="1800" spc="-60" dirty="0">
                <a:latin typeface="Verdana"/>
                <a:cs typeface="Verdana"/>
              </a:rPr>
              <a:t>v</a:t>
            </a:r>
            <a:r>
              <a:rPr sz="1800" spc="-55" dirty="0">
                <a:latin typeface="Verdana"/>
                <a:cs typeface="Verdana"/>
              </a:rPr>
              <a:t>e</a:t>
            </a:r>
            <a:r>
              <a:rPr sz="1800" spc="-30" dirty="0">
                <a:latin typeface="Verdana"/>
                <a:cs typeface="Verdana"/>
              </a:rPr>
              <a:t>l</a:t>
            </a:r>
            <a:r>
              <a:rPr sz="1800" spc="-50" dirty="0">
                <a:latin typeface="Verdana"/>
                <a:cs typeface="Verdana"/>
              </a:rPr>
              <a:t>o</a:t>
            </a:r>
            <a:r>
              <a:rPr sz="1800" spc="-40" dirty="0">
                <a:latin typeface="Verdana"/>
                <a:cs typeface="Verdana"/>
              </a:rPr>
              <a:t>p</a:t>
            </a:r>
            <a:r>
              <a:rPr sz="1800" spc="-45" dirty="0">
                <a:latin typeface="Verdana"/>
                <a:cs typeface="Verdana"/>
              </a:rPr>
              <a:t>me</a:t>
            </a:r>
            <a:r>
              <a:rPr sz="1800" spc="-50" dirty="0">
                <a:latin typeface="Verdana"/>
                <a:cs typeface="Verdana"/>
              </a:rPr>
              <a:t>n</a:t>
            </a:r>
            <a:r>
              <a:rPr sz="1800" spc="0" dirty="0">
                <a:latin typeface="Verdana"/>
                <a:cs typeface="Verdana"/>
              </a:rPr>
              <a:t>t</a:t>
            </a:r>
            <a:endParaRPr sz="1800" dirty="0">
              <a:latin typeface="Verdana"/>
              <a:cs typeface="Verdana"/>
            </a:endParaRPr>
          </a:p>
        </p:txBody>
      </p:sp>
      <p:sp>
        <p:nvSpPr>
          <p:cNvPr id="5" name="Rectangle 4"/>
          <p:cNvSpPr/>
          <p:nvPr/>
        </p:nvSpPr>
        <p:spPr>
          <a:xfrm>
            <a:off x="8023" y="-9337"/>
            <a:ext cx="9144000" cy="155679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latin typeface="Verdana" panose="020B0604030504040204" pitchFamily="34" charset="0"/>
              <a:ea typeface="Verdana" panose="020B0604030504040204" pitchFamily="34" charset="0"/>
              <a:cs typeface="Verdana" panose="020B0604030504040204" pitchFamily="34" charset="0"/>
            </a:endParaRPr>
          </a:p>
        </p:txBody>
      </p:sp>
      <p:sp>
        <p:nvSpPr>
          <p:cNvPr id="6" name="TextBox 5"/>
          <p:cNvSpPr txBox="1"/>
          <p:nvPr/>
        </p:nvSpPr>
        <p:spPr>
          <a:xfrm>
            <a:off x="108520" y="370111"/>
            <a:ext cx="9144000" cy="553998"/>
          </a:xfrm>
          <a:prstGeom prst="rect">
            <a:avLst/>
          </a:prstGeom>
          <a:noFill/>
        </p:spPr>
        <p:txBody>
          <a:bodyPr wrap="square" rtlCol="0">
            <a:spAutoFit/>
          </a:bodyPr>
          <a:lstStyle/>
          <a:p>
            <a:pPr algn="ctr"/>
            <a:r>
              <a:rPr lang="en-US" sz="3000" cap="all" dirty="0" err="1">
                <a:solidFill>
                  <a:schemeClr val="bg1"/>
                </a:solidFill>
                <a:latin typeface="Verdana" panose="020B0604030504040204" pitchFamily="34" charset="0"/>
                <a:ea typeface="Verdana" panose="020B0604030504040204" pitchFamily="34" charset="0"/>
                <a:cs typeface="Verdana" panose="020B0604030504040204" pitchFamily="34" charset="0"/>
              </a:rPr>
              <a:t>sed</a:t>
            </a:r>
            <a:r>
              <a:rPr lang="en-US" sz="3000" cap="all" dirty="0">
                <a:solidFill>
                  <a:schemeClr val="bg1"/>
                </a:solidFill>
                <a:latin typeface="Verdana" panose="020B0604030504040204" pitchFamily="34" charset="0"/>
                <a:ea typeface="Verdana" panose="020B0604030504040204" pitchFamily="34" charset="0"/>
                <a:cs typeface="Verdana" panose="020B0604030504040204" pitchFamily="34" charset="0"/>
              </a:rPr>
              <a:t> effort (apart from phase 2 charge)</a:t>
            </a:r>
          </a:p>
        </p:txBody>
      </p:sp>
    </p:spTree>
    <p:extLst>
      <p:ext uri="{BB962C8B-B14F-4D97-AF65-F5344CB8AC3E}">
        <p14:creationId xmlns:p14="http://schemas.microsoft.com/office/powerpoint/2010/main" val="2641602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143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746" name="Rectangle 2"/>
          <p:cNvSpPr>
            <a:spLocks noGrp="1" noChangeArrowheads="1"/>
          </p:cNvSpPr>
          <p:nvPr>
            <p:ph type="title"/>
          </p:nvPr>
        </p:nvSpPr>
        <p:spPr>
          <a:xfrm>
            <a:off x="0" y="0"/>
            <a:ext cx="9144000" cy="1143000"/>
          </a:xfrm>
        </p:spPr>
        <p:txBody>
          <a:bodyPr>
            <a:noAutofit/>
          </a:bodyPr>
          <a:lstStyle/>
          <a:p>
            <a:pPr>
              <a:lnSpc>
                <a:spcPct val="120000"/>
              </a:lnSpc>
            </a:pPr>
            <a:r>
              <a:rPr lang="en-US" sz="3000" cap="all" dirty="0">
                <a:solidFill>
                  <a:schemeClr val="bg1"/>
                </a:solidFill>
                <a:latin typeface="Verdana" pitchFamily="34" charset="0"/>
              </a:rPr>
              <a:t>Webinar OVERVIEW</a:t>
            </a:r>
          </a:p>
        </p:txBody>
      </p:sp>
      <p:sp>
        <p:nvSpPr>
          <p:cNvPr id="287747" name="Text Box 3"/>
          <p:cNvSpPr txBox="1">
            <a:spLocks noChangeArrowheads="1"/>
          </p:cNvSpPr>
          <p:nvPr/>
        </p:nvSpPr>
        <p:spPr bwMode="auto">
          <a:xfrm>
            <a:off x="95914" y="1581174"/>
            <a:ext cx="9012590" cy="5232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654175" indent="-1654175">
              <a:defRPr sz="2400">
                <a:solidFill>
                  <a:schemeClr val="tx1"/>
                </a:solidFill>
                <a:latin typeface="Times New Roman" pitchFamily="18" charset="0"/>
              </a:defRPr>
            </a:lvl1pPr>
            <a:lvl2pPr marL="1768475">
              <a:defRPr sz="2400">
                <a:solidFill>
                  <a:schemeClr val="tx1"/>
                </a:solidFill>
                <a:latin typeface="Times New Roman" pitchFamily="18" charset="0"/>
              </a:defRPr>
            </a:lvl2pPr>
            <a:lvl3pPr marL="1882775">
              <a:defRPr sz="2400">
                <a:solidFill>
                  <a:schemeClr val="tx1"/>
                </a:solidFill>
                <a:latin typeface="Times New Roman" pitchFamily="18" charset="0"/>
              </a:defRPr>
            </a:lvl3pPr>
            <a:lvl4pPr marL="1997075">
              <a:defRPr sz="2400">
                <a:solidFill>
                  <a:schemeClr val="tx1"/>
                </a:solidFill>
                <a:latin typeface="Times New Roman" pitchFamily="18" charset="0"/>
              </a:defRPr>
            </a:lvl4pPr>
            <a:lvl5pPr marL="2111375">
              <a:defRPr sz="2400">
                <a:solidFill>
                  <a:schemeClr val="tx1"/>
                </a:solidFill>
                <a:latin typeface="Times New Roman" pitchFamily="18" charset="0"/>
              </a:defRPr>
            </a:lvl5pPr>
            <a:lvl6pPr marL="2568575" eaLnBrk="0" fontAlgn="base" hangingPunct="0">
              <a:spcBef>
                <a:spcPct val="0"/>
              </a:spcBef>
              <a:spcAft>
                <a:spcPct val="0"/>
              </a:spcAft>
              <a:defRPr sz="2400">
                <a:solidFill>
                  <a:schemeClr val="tx1"/>
                </a:solidFill>
                <a:latin typeface="Times New Roman" pitchFamily="18" charset="0"/>
              </a:defRPr>
            </a:lvl6pPr>
            <a:lvl7pPr marL="3025775" eaLnBrk="0" fontAlgn="base" hangingPunct="0">
              <a:spcBef>
                <a:spcPct val="0"/>
              </a:spcBef>
              <a:spcAft>
                <a:spcPct val="0"/>
              </a:spcAft>
              <a:defRPr sz="2400">
                <a:solidFill>
                  <a:schemeClr val="tx1"/>
                </a:solidFill>
                <a:latin typeface="Times New Roman" pitchFamily="18" charset="0"/>
              </a:defRPr>
            </a:lvl7pPr>
            <a:lvl8pPr marL="3482975" eaLnBrk="0" fontAlgn="base" hangingPunct="0">
              <a:spcBef>
                <a:spcPct val="0"/>
              </a:spcBef>
              <a:spcAft>
                <a:spcPct val="0"/>
              </a:spcAft>
              <a:defRPr sz="2400">
                <a:solidFill>
                  <a:schemeClr val="tx1"/>
                </a:solidFill>
                <a:latin typeface="Times New Roman" pitchFamily="18" charset="0"/>
              </a:defRPr>
            </a:lvl8pPr>
            <a:lvl9pPr marL="3940175" eaLnBrk="0" fontAlgn="base" hangingPunct="0">
              <a:spcBef>
                <a:spcPct val="0"/>
              </a:spcBef>
              <a:spcAft>
                <a:spcPct val="0"/>
              </a:spcAft>
              <a:defRPr sz="2400">
                <a:solidFill>
                  <a:schemeClr val="tx1"/>
                </a:solidFill>
                <a:latin typeface="Times New Roman" pitchFamily="18" charset="0"/>
              </a:defRPr>
            </a:lvl9pPr>
          </a:lstStyle>
          <a:p>
            <a:pPr marL="7938" indent="-7938"/>
            <a:r>
              <a:rPr lang="en-US" sz="1800" dirty="0">
                <a:latin typeface="Verdana" panose="020B0604030504040204" pitchFamily="34" charset="0"/>
                <a:ea typeface="Verdana" panose="020B0604030504040204" pitchFamily="34" charset="0"/>
                <a:cs typeface="Verdana" panose="020B0604030504040204" pitchFamily="34" charset="0"/>
              </a:rPr>
              <a:t>This work has had two phases.  </a:t>
            </a:r>
          </a:p>
          <a:p>
            <a:pPr marL="7938" indent="-7938"/>
            <a:endParaRPr lang="en-US" sz="1800" dirty="0">
              <a:latin typeface="Verdana" panose="020B0604030504040204" pitchFamily="34" charset="0"/>
              <a:ea typeface="Verdana" panose="020B0604030504040204" pitchFamily="34" charset="0"/>
              <a:cs typeface="Verdana" panose="020B0604030504040204" pitchFamily="34" charset="0"/>
            </a:endParaRPr>
          </a:p>
          <a:p>
            <a:pPr marL="1143000" indent="-1143000"/>
            <a:r>
              <a:rPr lang="en-US" sz="1800" dirty="0">
                <a:latin typeface="Verdana" panose="020B0604030504040204" pitchFamily="34" charset="0"/>
                <a:ea typeface="Verdana" panose="020B0604030504040204" pitchFamily="34" charset="0"/>
                <a:cs typeface="Verdana" panose="020B0604030504040204" pitchFamily="34" charset="0"/>
              </a:rPr>
              <a:t>Phase 1:	This work began in earnest in April 2016 and culminated in July, 2017.  It produced a road map for improving principal preparation that includes 9 beliefs and 11 recommendations.  With the assistance of MCEAP, guiding principles were identified to make “cultural responsiveness” more meaningful and actionable.  And a web site now exists to house a growing library of material related to this topic (http://www.nysed.gov/schools/prinicpal-project-advisory-team).</a:t>
            </a:r>
          </a:p>
          <a:p>
            <a:pPr marL="0" indent="0"/>
            <a:endParaRPr lang="en-US" sz="1800" dirty="0">
              <a:latin typeface="Verdana" panose="020B0604030504040204" pitchFamily="34" charset="0"/>
              <a:ea typeface="Verdana" panose="020B0604030504040204" pitchFamily="34" charset="0"/>
              <a:cs typeface="Verdana" panose="020B0604030504040204" pitchFamily="34" charset="0"/>
            </a:endParaRPr>
          </a:p>
          <a:p>
            <a:pPr marL="1143000" indent="-1143000"/>
            <a:r>
              <a:rPr lang="en-US" sz="1800" dirty="0">
                <a:latin typeface="Verdana" panose="020B0604030504040204" pitchFamily="34" charset="0"/>
                <a:ea typeface="Verdana" panose="020B0604030504040204" pitchFamily="34" charset="0"/>
                <a:cs typeface="Verdana" panose="020B0604030504040204" pitchFamily="34" charset="0"/>
              </a:rPr>
              <a:t>Phase 2: 	The second began in August, 2017 and continues today.  With five areas of focus, the expected completion date is December, 2018.</a:t>
            </a:r>
          </a:p>
          <a:p>
            <a:pPr marL="7938" indent="-7938"/>
            <a:endParaRPr lang="en-US" sz="1400" dirty="0">
              <a:latin typeface="Verdana" panose="020B0604030504040204" pitchFamily="34" charset="0"/>
              <a:ea typeface="Verdana" panose="020B0604030504040204" pitchFamily="34" charset="0"/>
              <a:cs typeface="Verdana" panose="020B0604030504040204" pitchFamily="34" charset="0"/>
            </a:endParaRPr>
          </a:p>
          <a:p>
            <a:pPr marL="2736850" indent="-7938"/>
            <a:r>
              <a:rPr lang="en-US" sz="1800" dirty="0">
                <a:latin typeface="Verdana" panose="020B0604030504040204" pitchFamily="34" charset="0"/>
                <a:ea typeface="Verdana" panose="020B0604030504040204" pitchFamily="34" charset="0"/>
                <a:cs typeface="Verdana" panose="020B0604030504040204" pitchFamily="34" charset="0"/>
              </a:rPr>
              <a:t>Today we’ll describe:</a:t>
            </a:r>
          </a:p>
          <a:p>
            <a:pPr marL="3027363" indent="-284163" defTabSz="1262063">
              <a:buFont typeface="Arial" panose="020B0604020202020204" pitchFamily="34" charset="0"/>
              <a:buChar char="•"/>
            </a:pPr>
            <a:r>
              <a:rPr lang="en-US" sz="1800" dirty="0">
                <a:latin typeface="Verdana" panose="020B0604030504040204" pitchFamily="34" charset="0"/>
                <a:ea typeface="Verdana" panose="020B0604030504040204" pitchFamily="34" charset="0"/>
                <a:cs typeface="Verdana" panose="020B0604030504040204" pitchFamily="34" charset="0"/>
              </a:rPr>
              <a:t>Why work began</a:t>
            </a:r>
          </a:p>
          <a:p>
            <a:pPr marL="3027363" indent="-284163" defTabSz="1262063">
              <a:buFont typeface="Arial" panose="020B0604020202020204" pitchFamily="34" charset="0"/>
              <a:buChar char="•"/>
            </a:pPr>
            <a:r>
              <a:rPr lang="en-US" sz="1800" dirty="0">
                <a:latin typeface="Verdana" panose="020B0604030504040204" pitchFamily="34" charset="0"/>
                <a:ea typeface="Verdana" panose="020B0604030504040204" pitchFamily="34" charset="0"/>
                <a:cs typeface="Verdana" panose="020B0604030504040204" pitchFamily="34" charset="0"/>
              </a:rPr>
              <a:t>What was accomplished and how</a:t>
            </a:r>
          </a:p>
          <a:p>
            <a:pPr marL="3027363" indent="-284163" defTabSz="1262063">
              <a:buFont typeface="Arial" panose="020B0604020202020204" pitchFamily="34" charset="0"/>
              <a:buChar char="•"/>
            </a:pPr>
            <a:r>
              <a:rPr lang="en-US" sz="1800" dirty="0">
                <a:latin typeface="Verdana" panose="020B0604030504040204" pitchFamily="34" charset="0"/>
                <a:ea typeface="Verdana" panose="020B0604030504040204" pitchFamily="34" charset="0"/>
                <a:cs typeface="Verdana" panose="020B0604030504040204" pitchFamily="34" charset="0"/>
              </a:rPr>
              <a:t>The path forward</a:t>
            </a:r>
          </a:p>
          <a:p>
            <a:pPr marL="3027363" indent="-284163" defTabSz="1262063">
              <a:buFont typeface="Arial" panose="020B0604020202020204" pitchFamily="34" charset="0"/>
              <a:buChar cha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449133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9181" y="438911"/>
            <a:ext cx="8622030" cy="459740"/>
          </a:xfrm>
          <a:prstGeom prst="rect">
            <a:avLst/>
          </a:prstGeom>
        </p:spPr>
        <p:txBody>
          <a:bodyPr vert="horz" wrap="square" lIns="0" tIns="0" rIns="0" bIns="0" rtlCol="0">
            <a:noAutofit/>
          </a:bodyPr>
          <a:lstStyle/>
          <a:p>
            <a:pPr marL="12700">
              <a:lnSpc>
                <a:spcPct val="100000"/>
              </a:lnSpc>
            </a:pPr>
            <a:r>
              <a:rPr sz="3000" dirty="0">
                <a:solidFill>
                  <a:srgbClr val="FFFFFF"/>
                </a:solidFill>
                <a:latin typeface="Verdana"/>
                <a:cs typeface="Verdana"/>
              </a:rPr>
              <a:t>PRINC</a:t>
            </a:r>
            <a:r>
              <a:rPr sz="3000" spc="-15" dirty="0">
                <a:solidFill>
                  <a:srgbClr val="FFFFFF"/>
                </a:solidFill>
                <a:latin typeface="Verdana"/>
                <a:cs typeface="Verdana"/>
              </a:rPr>
              <a:t>I</a:t>
            </a:r>
            <a:r>
              <a:rPr sz="3000" spc="-95" dirty="0">
                <a:solidFill>
                  <a:srgbClr val="FFFFFF"/>
                </a:solidFill>
                <a:latin typeface="Verdana"/>
                <a:cs typeface="Verdana"/>
              </a:rPr>
              <a:t>P</a:t>
            </a:r>
            <a:r>
              <a:rPr sz="3000" spc="-20" dirty="0">
                <a:solidFill>
                  <a:srgbClr val="FFFFFF"/>
                </a:solidFill>
                <a:latin typeface="Verdana"/>
                <a:cs typeface="Verdana"/>
              </a:rPr>
              <a:t>AL</a:t>
            </a:r>
            <a:r>
              <a:rPr sz="3000" spc="5" dirty="0">
                <a:solidFill>
                  <a:srgbClr val="FFFFFF"/>
                </a:solidFill>
                <a:latin typeface="Verdana"/>
                <a:cs typeface="Verdana"/>
              </a:rPr>
              <a:t> </a:t>
            </a:r>
            <a:r>
              <a:rPr sz="3000" spc="0" dirty="0">
                <a:solidFill>
                  <a:srgbClr val="FFFFFF"/>
                </a:solidFill>
                <a:latin typeface="Verdana"/>
                <a:cs typeface="Verdana"/>
              </a:rPr>
              <a:t>PREP</a:t>
            </a:r>
            <a:r>
              <a:rPr sz="3000" spc="-5" dirty="0">
                <a:solidFill>
                  <a:srgbClr val="FFFFFF"/>
                </a:solidFill>
                <a:latin typeface="Verdana"/>
                <a:cs typeface="Verdana"/>
              </a:rPr>
              <a:t> </a:t>
            </a:r>
            <a:r>
              <a:rPr sz="3000" spc="0" dirty="0">
                <a:solidFill>
                  <a:srgbClr val="FFFFFF"/>
                </a:solidFill>
                <a:latin typeface="Verdana"/>
                <a:cs typeface="Verdana"/>
              </a:rPr>
              <a:t>SE</a:t>
            </a:r>
            <a:r>
              <a:rPr sz="3000" spc="5" dirty="0">
                <a:solidFill>
                  <a:srgbClr val="FFFFFF"/>
                </a:solidFill>
                <a:latin typeface="Verdana"/>
                <a:cs typeface="Verdana"/>
              </a:rPr>
              <a:t>Q</a:t>
            </a:r>
            <a:r>
              <a:rPr sz="3000" spc="0" dirty="0">
                <a:solidFill>
                  <a:srgbClr val="FFFFFF"/>
                </a:solidFill>
                <a:latin typeface="Verdana"/>
                <a:cs typeface="Verdana"/>
              </a:rPr>
              <a:t>UENCE:</a:t>
            </a:r>
            <a:r>
              <a:rPr sz="3000" spc="5" dirty="0">
                <a:solidFill>
                  <a:srgbClr val="FFFFFF"/>
                </a:solidFill>
                <a:latin typeface="Verdana"/>
                <a:cs typeface="Verdana"/>
              </a:rPr>
              <a:t> </a:t>
            </a:r>
            <a:r>
              <a:rPr sz="3000" spc="0" dirty="0">
                <a:solidFill>
                  <a:srgbClr val="FFFFFF"/>
                </a:solidFill>
                <a:latin typeface="Verdana"/>
                <a:cs typeface="Verdana"/>
              </a:rPr>
              <a:t>FUTURE</a:t>
            </a:r>
            <a:r>
              <a:rPr sz="3000" spc="10" dirty="0">
                <a:solidFill>
                  <a:srgbClr val="FFFFFF"/>
                </a:solidFill>
                <a:latin typeface="Verdana"/>
                <a:cs typeface="Verdana"/>
              </a:rPr>
              <a:t> </a:t>
            </a:r>
            <a:r>
              <a:rPr sz="3000" spc="-20" dirty="0">
                <a:solidFill>
                  <a:srgbClr val="FFFFFF"/>
                </a:solidFill>
                <a:latin typeface="Verdana"/>
                <a:cs typeface="Verdana"/>
              </a:rPr>
              <a:t>STEPS</a:t>
            </a:r>
            <a:endParaRPr sz="3000">
              <a:latin typeface="Verdana"/>
              <a:cs typeface="Verdana"/>
            </a:endParaRPr>
          </a:p>
        </p:txBody>
      </p:sp>
      <p:sp>
        <p:nvSpPr>
          <p:cNvPr id="4" name="object 4"/>
          <p:cNvSpPr txBox="1">
            <a:spLocks noGrp="1"/>
          </p:cNvSpPr>
          <p:nvPr>
            <p:ph type="sldNum" sz="quarter" idx="4294967295"/>
          </p:nvPr>
        </p:nvSpPr>
        <p:spPr>
          <a:xfrm>
            <a:off x="8611107" y="6414820"/>
            <a:ext cx="193523" cy="289458"/>
          </a:xfrm>
          <a:prstGeom prst="rect">
            <a:avLst/>
          </a:prstGeom>
        </p:spPr>
        <p:txBody>
          <a:bodyPr vert="horz" wrap="square" lIns="0" tIns="86258" rIns="0" bIns="0" rtlCol="0">
            <a:noAutofit/>
          </a:bodyPr>
          <a:lstStyle/>
          <a:p>
            <a:pPr marL="25400">
              <a:lnSpc>
                <a:spcPct val="100000"/>
              </a:lnSpc>
            </a:pPr>
            <a:fld id="{81D60167-4931-47E6-BA6A-407CBD079E47}" type="slidenum">
              <a:rPr sz="1200" spc="-10" dirty="0" smtClean="0">
                <a:solidFill>
                  <a:srgbClr val="888888"/>
                </a:solidFill>
                <a:latin typeface="Calibri"/>
                <a:cs typeface="Calibri"/>
              </a:rPr>
              <a:t>50</a:t>
            </a:fld>
            <a:endParaRPr sz="1200">
              <a:latin typeface="Calibri"/>
              <a:cs typeface="Calibri"/>
            </a:endParaRPr>
          </a:p>
        </p:txBody>
      </p:sp>
      <p:sp>
        <p:nvSpPr>
          <p:cNvPr id="3" name="object 3"/>
          <p:cNvSpPr txBox="1"/>
          <p:nvPr/>
        </p:nvSpPr>
        <p:spPr>
          <a:xfrm>
            <a:off x="395536" y="1052736"/>
            <a:ext cx="8632360" cy="3360420"/>
          </a:xfrm>
          <a:prstGeom prst="rect">
            <a:avLst/>
          </a:prstGeom>
        </p:spPr>
        <p:txBody>
          <a:bodyPr vert="horz" wrap="square" lIns="0" tIns="0" rIns="0" bIns="0" rtlCol="0">
            <a:noAutofit/>
          </a:bodyPr>
          <a:lstStyle/>
          <a:p>
            <a:pPr marL="469900" indent="-457200">
              <a:lnSpc>
                <a:spcPct val="100000"/>
              </a:lnSpc>
              <a:buFont typeface="Verdana"/>
              <a:buAutoNum type="arabicPeriod"/>
              <a:tabLst>
                <a:tab pos="469265" algn="l"/>
              </a:tabLst>
            </a:pPr>
            <a:endParaRPr lang="en-US" spc="-65" dirty="0">
              <a:latin typeface="Verdana"/>
              <a:cs typeface="Verdana"/>
            </a:endParaRPr>
          </a:p>
          <a:p>
            <a:pPr marL="457200" indent="-457200">
              <a:lnSpc>
                <a:spcPct val="100000"/>
              </a:lnSpc>
              <a:buFont typeface="+mj-lt"/>
              <a:buAutoNum type="arabicPeriod"/>
              <a:tabLst>
                <a:tab pos="469265" algn="l"/>
              </a:tabLst>
            </a:pPr>
            <a:endParaRPr lang="en-US" spc="-65" dirty="0">
              <a:latin typeface="Verdana"/>
              <a:cs typeface="Verdana"/>
            </a:endParaRPr>
          </a:p>
          <a:p>
            <a:pPr marL="457200" indent="-457200">
              <a:lnSpc>
                <a:spcPct val="100000"/>
              </a:lnSpc>
              <a:buFont typeface="+mj-lt"/>
              <a:buAutoNum type="arabicPeriod"/>
              <a:tabLst>
                <a:tab pos="469265" algn="l"/>
              </a:tabLst>
            </a:pPr>
            <a:endParaRPr lang="en-US" spc="-65" dirty="0">
              <a:latin typeface="Verdana"/>
              <a:cs typeface="Verdana"/>
            </a:endParaRPr>
          </a:p>
          <a:p>
            <a:pPr>
              <a:lnSpc>
                <a:spcPct val="100000"/>
              </a:lnSpc>
              <a:tabLst>
                <a:tab pos="469265" algn="l"/>
              </a:tabLst>
            </a:pPr>
            <a:r>
              <a:rPr lang="en-US" spc="-65" dirty="0">
                <a:latin typeface="Verdana"/>
                <a:cs typeface="Verdana"/>
              </a:rPr>
              <a:t>On January 12, 2018 </a:t>
            </a:r>
            <a:r>
              <a:rPr lang="en-US" i="1" spc="-65" dirty="0">
                <a:latin typeface="Verdana"/>
                <a:cs typeface="Verdana"/>
              </a:rPr>
              <a:t>CADEA</a:t>
            </a:r>
            <a:r>
              <a:rPr lang="en-US" spc="-65" dirty="0">
                <a:latin typeface="Verdana"/>
                <a:cs typeface="Verdana"/>
              </a:rPr>
              <a:t> convened in Albany to consider a way forward for program re-registration.  Several recommendations emerged.  These include a starting set of evidence that SED could consider when reviewing program redesign proposals from universities.  Patterned after elements defined by the NYS TLQP guidelines, </a:t>
            </a:r>
            <a:r>
              <a:rPr lang="en-US" i="1" spc="-65" dirty="0">
                <a:latin typeface="Verdana"/>
                <a:cs typeface="Verdana"/>
              </a:rPr>
              <a:t>CADEA</a:t>
            </a:r>
            <a:r>
              <a:rPr lang="en-US" spc="-65" dirty="0">
                <a:latin typeface="Verdana"/>
                <a:cs typeface="Verdana"/>
              </a:rPr>
              <a:t> members added specific suggestions for SED to consider.  </a:t>
            </a:r>
          </a:p>
          <a:p>
            <a:pPr>
              <a:lnSpc>
                <a:spcPct val="100000"/>
              </a:lnSpc>
              <a:tabLst>
                <a:tab pos="469265" algn="l"/>
              </a:tabLst>
            </a:pPr>
            <a:endParaRPr lang="en-US" spc="-65" dirty="0">
              <a:latin typeface="Verdana"/>
              <a:cs typeface="Verdana"/>
            </a:endParaRPr>
          </a:p>
          <a:p>
            <a:pPr>
              <a:lnSpc>
                <a:spcPct val="100000"/>
              </a:lnSpc>
              <a:tabLst>
                <a:tab pos="469265" algn="l"/>
              </a:tabLst>
            </a:pPr>
            <a:r>
              <a:rPr lang="en-US" spc="-65" dirty="0">
                <a:latin typeface="Verdana"/>
                <a:cs typeface="Verdana"/>
              </a:rPr>
              <a:t>Importantly, going forward, SED leadership has indicated the desire to collaborate with </a:t>
            </a:r>
            <a:r>
              <a:rPr lang="en-US" i="1" spc="-65" dirty="0">
                <a:latin typeface="Verdana"/>
                <a:cs typeface="Verdana"/>
              </a:rPr>
              <a:t>CADEA</a:t>
            </a:r>
            <a:r>
              <a:rPr lang="en-US" spc="-65" dirty="0">
                <a:latin typeface="Verdana"/>
                <a:cs typeface="Verdana"/>
              </a:rPr>
              <a:t> members in further defining and detailing the process and timing that will be used to guide program re-registration (with special attention to evidence requirements).</a:t>
            </a:r>
          </a:p>
          <a:p>
            <a:pPr>
              <a:lnSpc>
                <a:spcPct val="100000"/>
              </a:lnSpc>
              <a:tabLst>
                <a:tab pos="469265" algn="l"/>
              </a:tabLst>
            </a:pPr>
            <a:endParaRPr lang="en-US" spc="-65" dirty="0">
              <a:latin typeface="Verdana"/>
              <a:cs typeface="Verdana"/>
            </a:endParaRPr>
          </a:p>
          <a:p>
            <a:pPr>
              <a:lnSpc>
                <a:spcPct val="100000"/>
              </a:lnSpc>
              <a:tabLst>
                <a:tab pos="469265" algn="l"/>
              </a:tabLst>
            </a:pPr>
            <a:r>
              <a:rPr lang="en-US" spc="-65" dirty="0">
                <a:latin typeface="Verdana"/>
                <a:cs typeface="Verdana"/>
              </a:rPr>
              <a:t>Finally, </a:t>
            </a:r>
            <a:r>
              <a:rPr lang="en-US" i="1" spc="-65" dirty="0">
                <a:latin typeface="Verdana"/>
                <a:cs typeface="Verdana"/>
              </a:rPr>
              <a:t>CADEA</a:t>
            </a:r>
            <a:r>
              <a:rPr lang="en-US" spc="-65" dirty="0">
                <a:latin typeface="Verdana"/>
                <a:cs typeface="Verdana"/>
              </a:rPr>
              <a:t> weighed in on the topic of recommendations concerning modifications to regulations to guide principal preparation programs (that are now being considered by the Phase 2 Advisory Team).  </a:t>
            </a:r>
            <a:r>
              <a:rPr lang="en-US" i="1" spc="-65" dirty="0">
                <a:latin typeface="Verdana"/>
                <a:cs typeface="Verdana"/>
              </a:rPr>
              <a:t>CADEA</a:t>
            </a:r>
            <a:r>
              <a:rPr lang="en-US" spc="-65" dirty="0">
                <a:latin typeface="Verdana"/>
                <a:cs typeface="Verdana"/>
              </a:rPr>
              <a:t> urged SED to refrain from issuing definitive guidance until </a:t>
            </a:r>
            <a:r>
              <a:rPr lang="en-US" i="1" spc="-65" dirty="0">
                <a:latin typeface="Verdana"/>
                <a:cs typeface="Verdana"/>
              </a:rPr>
              <a:t>NELP</a:t>
            </a:r>
            <a:r>
              <a:rPr lang="en-US" spc="-65" dirty="0">
                <a:latin typeface="Verdana"/>
                <a:cs typeface="Verdana"/>
              </a:rPr>
              <a:t> standards are released in final form. </a:t>
            </a:r>
            <a:endParaRPr lang="en-US" sz="2800" spc="-65" dirty="0">
              <a:latin typeface="Verdana"/>
              <a:cs typeface="Verdana"/>
            </a:endParaRPr>
          </a:p>
        </p:txBody>
      </p:sp>
      <p:sp>
        <p:nvSpPr>
          <p:cNvPr id="5" name="Rectangle 4"/>
          <p:cNvSpPr/>
          <p:nvPr/>
        </p:nvSpPr>
        <p:spPr>
          <a:xfrm>
            <a:off x="8023" y="-9337"/>
            <a:ext cx="9144000" cy="155679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latin typeface="Verdana" panose="020B0604030504040204" pitchFamily="34" charset="0"/>
              <a:ea typeface="Verdana" panose="020B0604030504040204" pitchFamily="34" charset="0"/>
              <a:cs typeface="Verdana" panose="020B0604030504040204" pitchFamily="34" charset="0"/>
            </a:endParaRPr>
          </a:p>
        </p:txBody>
      </p:sp>
      <p:sp>
        <p:nvSpPr>
          <p:cNvPr id="6" name="TextBox 5"/>
          <p:cNvSpPr txBox="1"/>
          <p:nvPr/>
        </p:nvSpPr>
        <p:spPr>
          <a:xfrm>
            <a:off x="107504" y="438911"/>
            <a:ext cx="9144000" cy="584775"/>
          </a:xfrm>
          <a:prstGeom prst="rect">
            <a:avLst/>
          </a:prstGeom>
          <a:noFill/>
        </p:spPr>
        <p:txBody>
          <a:bodyPr wrap="square" rtlCol="0">
            <a:spAutoFit/>
          </a:bodyPr>
          <a:lstStyle/>
          <a:p>
            <a:pPr algn="ctr"/>
            <a:r>
              <a:rPr lang="en-US" sz="3200" i="1" cap="all" dirty="0" err="1">
                <a:solidFill>
                  <a:schemeClr val="bg1"/>
                </a:solidFill>
                <a:latin typeface="Verdana" panose="020B0604030504040204" pitchFamily="34" charset="0"/>
                <a:ea typeface="Verdana" panose="020B0604030504040204" pitchFamily="34" charset="0"/>
                <a:cs typeface="Verdana" panose="020B0604030504040204" pitchFamily="34" charset="0"/>
              </a:rPr>
              <a:t>Cadea</a:t>
            </a:r>
            <a:r>
              <a:rPr lang="en-US" sz="3200" cap="all" dirty="0">
                <a:solidFill>
                  <a:schemeClr val="bg1"/>
                </a:solidFill>
                <a:latin typeface="Verdana" panose="020B0604030504040204" pitchFamily="34" charset="0"/>
                <a:ea typeface="Verdana" panose="020B0604030504040204" pitchFamily="34" charset="0"/>
                <a:cs typeface="Verdana" panose="020B0604030504040204" pitchFamily="34" charset="0"/>
              </a:rPr>
              <a:t> assistance to </a:t>
            </a:r>
            <a:r>
              <a:rPr lang="en-US" sz="3200" cap="all" dirty="0" err="1">
                <a:solidFill>
                  <a:schemeClr val="bg1"/>
                </a:solidFill>
                <a:latin typeface="Verdana" panose="020B0604030504040204" pitchFamily="34" charset="0"/>
                <a:ea typeface="Verdana" panose="020B0604030504040204" pitchFamily="34" charset="0"/>
                <a:cs typeface="Verdana" panose="020B0604030504040204" pitchFamily="34" charset="0"/>
              </a:rPr>
              <a:t>sed</a:t>
            </a:r>
            <a:r>
              <a:rPr lang="en-US" sz="3200" cap="all" dirty="0">
                <a:solidFill>
                  <a:schemeClr val="bg1"/>
                </a:solidFill>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10763723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155679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p:cNvSpPr txBox="1"/>
          <p:nvPr/>
        </p:nvSpPr>
        <p:spPr>
          <a:xfrm>
            <a:off x="0" y="476672"/>
            <a:ext cx="9144000" cy="584775"/>
          </a:xfrm>
          <a:prstGeom prst="rect">
            <a:avLst/>
          </a:prstGeom>
          <a:noFill/>
        </p:spPr>
        <p:txBody>
          <a:bodyPr wrap="square" rtlCol="0">
            <a:spAutoFit/>
          </a:bodyPr>
          <a:lstStyle/>
          <a:p>
            <a:pPr algn="ctr"/>
            <a:r>
              <a:rPr lang="en-US" sz="3200" cap="all" dirty="0">
                <a:solidFill>
                  <a:schemeClr val="bg1"/>
                </a:solidFill>
                <a:latin typeface="Verdana" panose="020B0604030504040204" pitchFamily="34" charset="0"/>
                <a:ea typeface="Verdana" panose="020B0604030504040204" pitchFamily="34" charset="0"/>
                <a:cs typeface="Verdana" panose="020B0604030504040204" pitchFamily="34" charset="0"/>
              </a:rPr>
              <a:t>REFERENCES</a:t>
            </a:r>
          </a:p>
        </p:txBody>
      </p:sp>
      <p:sp>
        <p:nvSpPr>
          <p:cNvPr id="5" name="object 3"/>
          <p:cNvSpPr txBox="1"/>
          <p:nvPr/>
        </p:nvSpPr>
        <p:spPr>
          <a:xfrm>
            <a:off x="323528" y="1700808"/>
            <a:ext cx="8424936" cy="3816425"/>
          </a:xfrm>
          <a:prstGeom prst="rect">
            <a:avLst/>
          </a:prstGeom>
        </p:spPr>
        <p:txBody>
          <a:bodyPr vert="horz" wrap="square" lIns="0" tIns="0" rIns="0" bIns="0" rtlCol="0">
            <a:noAutofit/>
          </a:bodyPr>
          <a:lstStyle/>
          <a:p>
            <a:pPr>
              <a:lnSpc>
                <a:spcPts val="650"/>
              </a:lnSpc>
              <a:spcBef>
                <a:spcPts val="26"/>
              </a:spcBef>
            </a:pPr>
            <a:endParaRPr sz="1600" dirty="0">
              <a:latin typeface="Verdana" panose="020B0604030504040204" pitchFamily="34" charset="0"/>
              <a:ea typeface="Verdana" panose="020B0604030504040204" pitchFamily="34" charset="0"/>
              <a:cs typeface="Verdana" panose="020B0604030504040204" pitchFamily="34" charset="0"/>
            </a:endParaRPr>
          </a:p>
          <a:p>
            <a:r>
              <a:rPr lang="en-US" sz="1600" u="sng" dirty="0">
                <a:latin typeface="Verdana" panose="020B0604030504040204" pitchFamily="34" charset="0"/>
                <a:ea typeface="Verdana" panose="020B0604030504040204" pitchFamily="34" charset="0"/>
                <a:cs typeface="Verdana" panose="020B0604030504040204" pitchFamily="34" charset="0"/>
              </a:rPr>
              <a:t>Related Regents Items</a:t>
            </a:r>
          </a:p>
          <a:p>
            <a:endParaRPr lang="en-US" sz="1600" dirty="0"/>
          </a:p>
          <a:p>
            <a:r>
              <a:rPr lang="en-US" sz="1600" dirty="0">
                <a:latin typeface="Verdana" panose="020B0604030504040204" pitchFamily="34" charset="0"/>
                <a:ea typeface="Verdana" panose="020B0604030504040204" pitchFamily="34" charset="0"/>
                <a:cs typeface="Verdana" panose="020B0604030504040204" pitchFamily="34" charset="0"/>
              </a:rPr>
              <a:t>http://www.regents.nysed.gov/common/regents/files/517hed2.pdf</a:t>
            </a:r>
            <a:br>
              <a:rPr lang="en-US" sz="1600" dirty="0">
                <a:latin typeface="Verdana" panose="020B0604030504040204" pitchFamily="34" charset="0"/>
                <a:ea typeface="Verdana" panose="020B0604030504040204" pitchFamily="34" charset="0"/>
                <a:cs typeface="Verdana" panose="020B0604030504040204" pitchFamily="34" charset="0"/>
              </a:rPr>
            </a:br>
            <a:endParaRPr lang="en-US" sz="1600" b="1" u="sng" dirty="0">
              <a:latin typeface="Verdana" panose="020B0604030504040204" pitchFamily="34" charset="0"/>
              <a:ea typeface="Verdana" panose="020B0604030504040204" pitchFamily="34" charset="0"/>
              <a:cs typeface="Verdana" panose="020B0604030504040204" pitchFamily="34" charset="0"/>
            </a:endParaRPr>
          </a:p>
          <a:p>
            <a:r>
              <a:rPr lang="en-US" sz="1600" dirty="0">
                <a:latin typeface="Verdana" panose="020B0604030504040204" pitchFamily="34" charset="0"/>
                <a:ea typeface="Verdana" panose="020B0604030504040204" pitchFamily="34" charset="0"/>
                <a:cs typeface="Verdana" panose="020B0604030504040204" pitchFamily="34" charset="0"/>
              </a:rPr>
              <a:t>http://www.regents.nysed.gov/common/regents/files/HE%20-%20Principal%20Preparation%20Project%20Update.pdf</a:t>
            </a:r>
            <a:endParaRPr lang="en-US" sz="1600" dirty="0">
              <a:latin typeface="Verdana" panose="020B0604030504040204" pitchFamily="34" charset="0"/>
              <a:ea typeface="Verdana" panose="020B0604030504040204" pitchFamily="34" charset="0"/>
              <a:cs typeface="Verdana" panose="020B0604030504040204" pitchFamily="34" charset="0"/>
              <a:hlinkClick r:id="rId2"/>
            </a:endParaRPr>
          </a:p>
          <a:p>
            <a:endParaRPr lang="en-US" sz="1600" dirty="0">
              <a:latin typeface="Verdana" panose="020B0604030504040204" pitchFamily="34" charset="0"/>
              <a:ea typeface="Verdana" panose="020B0604030504040204" pitchFamily="34" charset="0"/>
              <a:cs typeface="Verdana" panose="020B0604030504040204" pitchFamily="34" charset="0"/>
            </a:endParaRPr>
          </a:p>
          <a:p>
            <a:r>
              <a:rPr lang="en-US" sz="1600" dirty="0">
                <a:latin typeface="Verdana" panose="020B0604030504040204" pitchFamily="34" charset="0"/>
                <a:ea typeface="Verdana" panose="020B0604030504040204" pitchFamily="34" charset="0"/>
                <a:cs typeface="Verdana" panose="020B0604030504040204" pitchFamily="34" charset="0"/>
              </a:rPr>
              <a:t>http://www.regents.nysed.gov/common/regents/files/916brd1revised.pdf</a:t>
            </a:r>
          </a:p>
          <a:p>
            <a:endParaRPr lang="en-US" sz="1600" dirty="0">
              <a:latin typeface="Verdana" panose="020B0604030504040204" pitchFamily="34" charset="0"/>
              <a:ea typeface="Verdana" panose="020B0604030504040204" pitchFamily="34" charset="0"/>
              <a:cs typeface="Verdana" panose="020B0604030504040204" pitchFamily="34" charset="0"/>
            </a:endParaRPr>
          </a:p>
          <a:p>
            <a:r>
              <a:rPr lang="en-US" sz="1600" dirty="0">
                <a:latin typeface="Verdana" panose="020B0604030504040204" pitchFamily="34" charset="0"/>
                <a:ea typeface="Verdana" panose="020B0604030504040204" pitchFamily="34" charset="0"/>
                <a:cs typeface="Verdana" panose="020B0604030504040204" pitchFamily="34" charset="0"/>
              </a:rPr>
              <a:t>http://www.regents.nysed.gov/common/regents/files/Principal%20Preparation%20Project%20-%20Full%20Board%20Monday.pdf</a:t>
            </a:r>
          </a:p>
          <a:p>
            <a:endParaRPr lang="en-US" sz="1600" dirty="0">
              <a:latin typeface="Verdana" panose="020B0604030504040204" pitchFamily="34" charset="0"/>
              <a:ea typeface="Verdana" panose="020B0604030504040204" pitchFamily="34" charset="0"/>
              <a:cs typeface="Verdana" panose="020B0604030504040204" pitchFamily="34" charset="0"/>
            </a:endParaRPr>
          </a:p>
          <a:p>
            <a:r>
              <a:rPr lang="en-US" sz="1600" dirty="0">
                <a:latin typeface="Verdana" panose="020B0604030504040204" pitchFamily="34" charset="0"/>
                <a:ea typeface="Verdana" panose="020B0604030504040204" pitchFamily="34" charset="0"/>
                <a:cs typeface="Verdana" panose="020B0604030504040204" pitchFamily="34" charset="0"/>
              </a:rPr>
              <a:t>http://www.regents.nysed.gov/common/regents/files/1216bra7.pdf</a:t>
            </a:r>
          </a:p>
          <a:p>
            <a:endParaRPr lang="en-US" sz="1600" dirty="0">
              <a:latin typeface="Verdana" panose="020B0604030504040204" pitchFamily="34" charset="0"/>
              <a:ea typeface="Verdana" panose="020B0604030504040204" pitchFamily="34" charset="0"/>
              <a:cs typeface="Verdana" panose="020B0604030504040204" pitchFamily="34" charset="0"/>
            </a:endParaRPr>
          </a:p>
          <a:p>
            <a:endParaRPr lang="en-US" sz="1000" dirty="0">
              <a:latin typeface="Verdana" panose="020B0604030504040204" pitchFamily="34" charset="0"/>
              <a:ea typeface="Verdana" panose="020B0604030504040204" pitchFamily="34" charset="0"/>
              <a:cs typeface="Verdana" panose="020B0604030504040204" pitchFamily="34" charset="0"/>
            </a:endParaRPr>
          </a:p>
          <a:p>
            <a:endParaRPr lang="en-US" sz="1600" dirty="0">
              <a:latin typeface="Verdana" panose="020B0604030504040204" pitchFamily="34" charset="0"/>
              <a:ea typeface="Verdana" panose="020B0604030504040204" pitchFamily="34" charset="0"/>
              <a:cs typeface="Verdana" panose="020B0604030504040204" pitchFamily="34" charset="0"/>
            </a:endParaRPr>
          </a:p>
          <a:p>
            <a:r>
              <a:rPr lang="en-US" sz="1600" u="sng" dirty="0">
                <a:latin typeface="Verdana" panose="020B0604030504040204" pitchFamily="34" charset="0"/>
                <a:ea typeface="Verdana" panose="020B0604030504040204" pitchFamily="34" charset="0"/>
                <a:cs typeface="Verdana" panose="020B0604030504040204" pitchFamily="34" charset="0"/>
              </a:rPr>
              <a:t>All material for the Principal Preparation Project Advisory Team can be found at:</a:t>
            </a:r>
          </a:p>
          <a:p>
            <a:endParaRPr lang="en-US" sz="1600" dirty="0">
              <a:latin typeface="Verdana" panose="020B0604030504040204" pitchFamily="34" charset="0"/>
              <a:ea typeface="Verdana" panose="020B0604030504040204" pitchFamily="34" charset="0"/>
              <a:cs typeface="Verdana" panose="020B0604030504040204" pitchFamily="34" charset="0"/>
            </a:endParaRPr>
          </a:p>
          <a:p>
            <a:r>
              <a:rPr lang="en-US" sz="1600" dirty="0">
                <a:latin typeface="Verdana" panose="020B0604030504040204" pitchFamily="34" charset="0"/>
                <a:ea typeface="Verdana" panose="020B0604030504040204" pitchFamily="34" charset="0"/>
                <a:cs typeface="Verdana" panose="020B0604030504040204" pitchFamily="34" charset="0"/>
              </a:rPr>
              <a:t>http://www.nysed.gov/principal-project-advisory-team</a:t>
            </a:r>
          </a:p>
        </p:txBody>
      </p:sp>
      <p:sp>
        <p:nvSpPr>
          <p:cNvPr id="2" name="Slide Number Placeholder 1"/>
          <p:cNvSpPr>
            <a:spLocks noGrp="1"/>
          </p:cNvSpPr>
          <p:nvPr>
            <p:ph type="sldNum" sz="quarter" idx="12"/>
          </p:nvPr>
        </p:nvSpPr>
        <p:spPr>
          <a:xfrm>
            <a:off x="7164288" y="6348177"/>
            <a:ext cx="1718733" cy="509823"/>
          </a:xfrm>
        </p:spPr>
        <p:txBody>
          <a:bodyPr/>
          <a:lstStyle/>
          <a:p>
            <a:fld id="{2C7DFF54-6BA4-4515-87CA-28703F844993}" type="slidenum">
              <a:rPr lang="en-CA" sz="1900" smtClean="0">
                <a:latin typeface="Verdana" panose="020B0604030504040204" pitchFamily="34" charset="0"/>
                <a:ea typeface="Verdana" panose="020B0604030504040204" pitchFamily="34" charset="0"/>
                <a:cs typeface="Verdana" panose="020B0604030504040204" pitchFamily="34" charset="0"/>
              </a:rPr>
              <a:t>51</a:t>
            </a:fld>
            <a:endParaRPr lang="en-CA" sz="19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10405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7384"/>
            <a:ext cx="9144000" cy="148478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746" name="Rectangle 2"/>
          <p:cNvSpPr>
            <a:spLocks noGrp="1" noChangeArrowheads="1"/>
          </p:cNvSpPr>
          <p:nvPr>
            <p:ph type="title"/>
          </p:nvPr>
        </p:nvSpPr>
        <p:spPr>
          <a:xfrm>
            <a:off x="0" y="125760"/>
            <a:ext cx="9144000" cy="1143000"/>
          </a:xfrm>
        </p:spPr>
        <p:txBody>
          <a:bodyPr>
            <a:noAutofit/>
          </a:bodyPr>
          <a:lstStyle/>
          <a:p>
            <a:pPr>
              <a:lnSpc>
                <a:spcPct val="120000"/>
              </a:lnSpc>
            </a:pPr>
            <a:r>
              <a:rPr lang="en-US" sz="3000" cap="all" dirty="0">
                <a:solidFill>
                  <a:schemeClr val="bg1"/>
                </a:solidFill>
                <a:latin typeface="Verdana" pitchFamily="34" charset="0"/>
              </a:rPr>
              <a:t>to </a:t>
            </a:r>
            <a:r>
              <a:rPr lang="en-US" sz="3000" cap="all" dirty="0" err="1">
                <a:solidFill>
                  <a:schemeClr val="bg1"/>
                </a:solidFill>
                <a:latin typeface="Verdana" pitchFamily="34" charset="0"/>
              </a:rPr>
              <a:t>improvE</a:t>
            </a:r>
            <a:r>
              <a:rPr lang="en-US" sz="3000" cap="all" dirty="0">
                <a:solidFill>
                  <a:schemeClr val="bg1"/>
                </a:solidFill>
                <a:latin typeface="Verdana" pitchFamily="34" charset="0"/>
              </a:rPr>
              <a:t> principal preparation, where do you start?</a:t>
            </a:r>
          </a:p>
        </p:txBody>
      </p:sp>
      <p:sp>
        <p:nvSpPr>
          <p:cNvPr id="287747" name="Text Box 3"/>
          <p:cNvSpPr txBox="1">
            <a:spLocks noChangeArrowheads="1"/>
          </p:cNvSpPr>
          <p:nvPr/>
        </p:nvSpPr>
        <p:spPr bwMode="auto">
          <a:xfrm>
            <a:off x="78476" y="3711223"/>
            <a:ext cx="9156606"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654175" indent="-1654175">
              <a:defRPr sz="2400">
                <a:solidFill>
                  <a:schemeClr val="tx1"/>
                </a:solidFill>
                <a:latin typeface="Times New Roman" pitchFamily="18" charset="0"/>
              </a:defRPr>
            </a:lvl1pPr>
            <a:lvl2pPr marL="1768475">
              <a:defRPr sz="2400">
                <a:solidFill>
                  <a:schemeClr val="tx1"/>
                </a:solidFill>
                <a:latin typeface="Times New Roman" pitchFamily="18" charset="0"/>
              </a:defRPr>
            </a:lvl2pPr>
            <a:lvl3pPr marL="1882775">
              <a:defRPr sz="2400">
                <a:solidFill>
                  <a:schemeClr val="tx1"/>
                </a:solidFill>
                <a:latin typeface="Times New Roman" pitchFamily="18" charset="0"/>
              </a:defRPr>
            </a:lvl3pPr>
            <a:lvl4pPr marL="1997075">
              <a:defRPr sz="2400">
                <a:solidFill>
                  <a:schemeClr val="tx1"/>
                </a:solidFill>
                <a:latin typeface="Times New Roman" pitchFamily="18" charset="0"/>
              </a:defRPr>
            </a:lvl4pPr>
            <a:lvl5pPr marL="2111375">
              <a:defRPr sz="2400">
                <a:solidFill>
                  <a:schemeClr val="tx1"/>
                </a:solidFill>
                <a:latin typeface="Times New Roman" pitchFamily="18" charset="0"/>
              </a:defRPr>
            </a:lvl5pPr>
            <a:lvl6pPr marL="2568575" eaLnBrk="0" fontAlgn="base" hangingPunct="0">
              <a:spcBef>
                <a:spcPct val="0"/>
              </a:spcBef>
              <a:spcAft>
                <a:spcPct val="0"/>
              </a:spcAft>
              <a:defRPr sz="2400">
                <a:solidFill>
                  <a:schemeClr val="tx1"/>
                </a:solidFill>
                <a:latin typeface="Times New Roman" pitchFamily="18" charset="0"/>
              </a:defRPr>
            </a:lvl6pPr>
            <a:lvl7pPr marL="3025775" eaLnBrk="0" fontAlgn="base" hangingPunct="0">
              <a:spcBef>
                <a:spcPct val="0"/>
              </a:spcBef>
              <a:spcAft>
                <a:spcPct val="0"/>
              </a:spcAft>
              <a:defRPr sz="2400">
                <a:solidFill>
                  <a:schemeClr val="tx1"/>
                </a:solidFill>
                <a:latin typeface="Times New Roman" pitchFamily="18" charset="0"/>
              </a:defRPr>
            </a:lvl7pPr>
            <a:lvl8pPr marL="3482975" eaLnBrk="0" fontAlgn="base" hangingPunct="0">
              <a:spcBef>
                <a:spcPct val="0"/>
              </a:spcBef>
              <a:spcAft>
                <a:spcPct val="0"/>
              </a:spcAft>
              <a:defRPr sz="2400">
                <a:solidFill>
                  <a:schemeClr val="tx1"/>
                </a:solidFill>
                <a:latin typeface="Times New Roman" pitchFamily="18" charset="0"/>
              </a:defRPr>
            </a:lvl8pPr>
            <a:lvl9pPr marL="3940175" eaLnBrk="0" fontAlgn="base" hangingPunct="0">
              <a:spcBef>
                <a:spcPct val="0"/>
              </a:spcBef>
              <a:spcAft>
                <a:spcPct val="0"/>
              </a:spcAft>
              <a:defRPr sz="2400">
                <a:solidFill>
                  <a:schemeClr val="tx1"/>
                </a:solidFill>
                <a:latin typeface="Times New Roman" pitchFamily="18" charset="0"/>
              </a:defRPr>
            </a:lvl9pPr>
          </a:lstStyle>
          <a:p>
            <a:pPr marL="7938" indent="-7938">
              <a:lnSpc>
                <a:spcPct val="200000"/>
              </a:lnSpc>
            </a:pPr>
            <a:r>
              <a:rPr lang="en-US" dirty="0">
                <a:latin typeface="Verdana" panose="020B0604030504040204" pitchFamily="34" charset="0"/>
                <a:ea typeface="Verdana" panose="020B0604030504040204" pitchFamily="34" charset="0"/>
                <a:cs typeface="Verdana" panose="020B0604030504040204" pitchFamily="34" charset="0"/>
              </a:rPr>
              <a:t>If you could have what you want, what would you have?  </a:t>
            </a:r>
          </a:p>
          <a:p>
            <a:pPr marL="7938" indent="-7938">
              <a:lnSpc>
                <a:spcPct val="200000"/>
              </a:lnSpc>
            </a:pPr>
            <a:endParaRPr lang="en-US" sz="1800" dirty="0">
              <a:latin typeface="Verdana" panose="020B0604030504040204" pitchFamily="34" charset="0"/>
              <a:ea typeface="Verdana" panose="020B0604030504040204" pitchFamily="34" charset="0"/>
              <a:cs typeface="Verdana" panose="020B0604030504040204" pitchFamily="34" charset="0"/>
            </a:endParaRPr>
          </a:p>
          <a:p>
            <a:pPr marL="7938" indent="-7938">
              <a:lnSpc>
                <a:spcPct val="200000"/>
              </a:lnSpc>
            </a:pPr>
            <a:endParaRPr lang="en-US" sz="900" dirty="0">
              <a:latin typeface="Verdana" panose="020B0604030504040204" pitchFamily="34" charset="0"/>
              <a:ea typeface="Verdana" panose="020B0604030504040204" pitchFamily="34" charset="0"/>
              <a:cs typeface="Verdana" panose="020B0604030504040204" pitchFamily="34" charset="0"/>
            </a:endParaRPr>
          </a:p>
        </p:txBody>
      </p:sp>
      <p:pic>
        <p:nvPicPr>
          <p:cNvPr id="15" name="Picture 2" descr="C:\Documents and Settings\ADMIN\Local Settings\Temporary Internet Files\Content.IE5\5PX8S6E2\MC90038404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1772816"/>
            <a:ext cx="1311116" cy="1524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A7AB78F-F82D-4763-BBBC-FCBBD3DE8E4B}"/>
              </a:ext>
            </a:extLst>
          </p:cNvPr>
          <p:cNvSpPr txBox="1"/>
          <p:nvPr/>
        </p:nvSpPr>
        <p:spPr>
          <a:xfrm>
            <a:off x="179512" y="5531911"/>
            <a:ext cx="8640960" cy="1138773"/>
          </a:xfrm>
          <a:prstGeom prst="rect">
            <a:avLst/>
          </a:prstGeom>
          <a:noFill/>
        </p:spPr>
        <p:txBody>
          <a:bodyPr wrap="square" rtlCol="0">
            <a:spAutoFit/>
          </a:bodyPr>
          <a:lstStyle/>
          <a:p>
            <a:pPr marL="690563" indent="-690563"/>
            <a:r>
              <a:rPr lang="en-US" sz="1700" dirty="0">
                <a:latin typeface="Verdana" panose="020B0604030504040204" pitchFamily="34" charset="0"/>
                <a:ea typeface="Verdana" panose="020B0604030504040204" pitchFamily="34" charset="0"/>
                <a:cs typeface="Verdana" panose="020B0604030504040204" pitchFamily="34" charset="0"/>
              </a:rPr>
              <a:t>Note: This framed the opening conversation of a 37-member Advisory Team that was appointed by the Commissioner.  Responses from Advisory Team members were transformed into a set of belief statements that became the foundation for the recommendations that followed.</a:t>
            </a:r>
          </a:p>
        </p:txBody>
      </p:sp>
    </p:spTree>
    <p:extLst>
      <p:ext uri="{BB962C8B-B14F-4D97-AF65-F5344CB8AC3E}">
        <p14:creationId xmlns:p14="http://schemas.microsoft.com/office/powerpoint/2010/main" val="2977207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p:cNvSpPr txBox="1"/>
          <p:nvPr/>
        </p:nvSpPr>
        <p:spPr>
          <a:xfrm>
            <a:off x="3136900" y="292100"/>
            <a:ext cx="6007100" cy="685800"/>
          </a:xfrm>
          <a:prstGeom prst="rect">
            <a:avLst/>
          </a:prstGeom>
          <a:noFill/>
        </p:spPr>
        <p:txBody>
          <a:bodyPr vert="horz" wrap="none" lIns="0" tIns="0" rIns="0" bIns="0" rtlCol="0">
            <a:spAutoFit/>
          </a:bodyPr>
          <a:lstStyle/>
          <a:p>
            <a:pPr>
              <a:lnSpc>
                <a:spcPts val="4140"/>
              </a:lnSpc>
            </a:pPr>
            <a:r>
              <a:rPr lang="en-CA" sz="3600">
                <a:solidFill>
                  <a:srgbClr val="FFFFFF"/>
                </a:solidFill>
                <a:latin typeface="Verdana"/>
                <a:cs typeface="Verdana"/>
              </a:rPr>
              <a:t>NEXT STEPS</a:t>
            </a:r>
          </a:p>
          <a:p>
            <a:pPr>
              <a:lnSpc>
                <a:spcPts val="4140"/>
              </a:lnSpc>
            </a:pPr>
            <a:endParaRPr lang="en-CA" sz="3600">
              <a:solidFill>
                <a:srgbClr val="000000"/>
              </a:solidFill>
            </a:endParaRPr>
          </a:p>
        </p:txBody>
      </p:sp>
      <p:sp>
        <p:nvSpPr>
          <p:cNvPr id="14" name="Rectangle 13"/>
          <p:cNvSpPr/>
          <p:nvPr/>
        </p:nvSpPr>
        <p:spPr>
          <a:xfrm>
            <a:off x="0" y="0"/>
            <a:ext cx="9144000" cy="148478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1772" y="376494"/>
            <a:ext cx="9144000" cy="553998"/>
          </a:xfrm>
          <a:prstGeom prst="rect">
            <a:avLst/>
          </a:prstGeom>
          <a:noFill/>
        </p:spPr>
        <p:txBody>
          <a:bodyPr wrap="square" rtlCol="0">
            <a:spAutoFit/>
          </a:bodyPr>
          <a:lstStyle/>
          <a:p>
            <a:pPr algn="ctr"/>
            <a:r>
              <a:rPr lang="en-US" sz="3000" cap="all" dirty="0">
                <a:solidFill>
                  <a:schemeClr val="bg1"/>
                </a:solidFill>
                <a:latin typeface="Verdana" panose="020B0604030504040204" pitchFamily="34" charset="0"/>
                <a:ea typeface="Verdana" panose="020B0604030504040204" pitchFamily="34" charset="0"/>
                <a:cs typeface="Verdana" panose="020B0604030504040204" pitchFamily="34" charset="0"/>
              </a:rPr>
              <a:t>9 Beliefs that anchor the work (1/3)</a:t>
            </a:r>
          </a:p>
        </p:txBody>
      </p:sp>
      <p:sp>
        <p:nvSpPr>
          <p:cNvPr id="6" name="object 3"/>
          <p:cNvSpPr txBox="1"/>
          <p:nvPr/>
        </p:nvSpPr>
        <p:spPr>
          <a:xfrm>
            <a:off x="143508" y="1980138"/>
            <a:ext cx="9000492" cy="4761230"/>
          </a:xfrm>
          <a:prstGeom prst="rect">
            <a:avLst/>
          </a:prstGeom>
        </p:spPr>
        <p:txBody>
          <a:bodyPr vert="horz" wrap="square" lIns="0" tIns="0" rIns="0" bIns="0" rtlCol="0">
            <a:noAutofit/>
          </a:bodyPr>
          <a:lstStyle/>
          <a:p>
            <a:pPr marL="469265" indent="-457200">
              <a:spcBef>
                <a:spcPts val="600"/>
              </a:spcBef>
              <a:buFont typeface="+mj-lt"/>
              <a:buAutoNum type="arabicPeriod"/>
              <a:tabLst>
                <a:tab pos="189230" algn="l"/>
              </a:tabLst>
            </a:pPr>
            <a:endParaRPr lang="en-US" sz="400" spc="-50" dirty="0">
              <a:latin typeface="Verdana" panose="020B0604030504040204" pitchFamily="34" charset="0"/>
              <a:ea typeface="Verdana" panose="020B0604030504040204" pitchFamily="34" charset="0"/>
              <a:cs typeface="Verdana" panose="020B0604030504040204" pitchFamily="34" charset="0"/>
            </a:endParaRPr>
          </a:p>
          <a:p>
            <a:r>
              <a:rPr lang="en-US" u="sng" dirty="0">
                <a:latin typeface="Verdana" panose="020B0604030504040204" pitchFamily="34" charset="0"/>
                <a:ea typeface="Verdana" panose="020B0604030504040204" pitchFamily="34" charset="0"/>
                <a:cs typeface="Verdana" panose="020B0604030504040204" pitchFamily="34" charset="0"/>
              </a:rPr>
              <a:t>Purpose</a:t>
            </a:r>
            <a:r>
              <a:rPr lang="en-US" dirty="0">
                <a:latin typeface="Verdana" panose="020B0604030504040204" pitchFamily="34" charset="0"/>
                <a:ea typeface="Verdana" panose="020B0604030504040204" pitchFamily="34" charset="0"/>
                <a:cs typeface="Verdana" panose="020B0604030504040204" pitchFamily="34" charset="0"/>
              </a:rPr>
              <a:t>:  Well-prepared school candidates make it their mission to support staff in the school so every student is equipped for success in the next level of schooling, career, and life; further, candidates have the ability to translate goals into plans, action, and desired results.</a:t>
            </a:r>
          </a:p>
          <a:p>
            <a:r>
              <a:rPr lang="en-US" dirty="0">
                <a:latin typeface="Verdana" panose="020B0604030504040204" pitchFamily="34" charset="0"/>
                <a:ea typeface="Verdana" panose="020B0604030504040204" pitchFamily="34" charset="0"/>
                <a:cs typeface="Verdana" panose="020B0604030504040204" pitchFamily="34" charset="0"/>
              </a:rPr>
              <a:t> </a:t>
            </a:r>
          </a:p>
          <a:p>
            <a:r>
              <a:rPr lang="en-US" u="sng" dirty="0">
                <a:latin typeface="Verdana" panose="020B0604030504040204" pitchFamily="34" charset="0"/>
                <a:ea typeface="Verdana" panose="020B0604030504040204" pitchFamily="34" charset="0"/>
                <a:cs typeface="Verdana" panose="020B0604030504040204" pitchFamily="34" charset="0"/>
              </a:rPr>
              <a:t>Equity</a:t>
            </a:r>
            <a:r>
              <a:rPr lang="en-US" dirty="0">
                <a:latin typeface="Verdana" panose="020B0604030504040204" pitchFamily="34" charset="0"/>
                <a:ea typeface="Verdana" panose="020B0604030504040204" pitchFamily="34" charset="0"/>
                <a:cs typeface="Verdana" panose="020B0604030504040204" pitchFamily="34" charset="0"/>
              </a:rPr>
              <a:t>: Well-prepared candidates cultivate a climate of compassion and care for the well-being of every child in the school; candidates create a culture that strives to support the learning needs of every student in an environment where all students are valued, are respected, and experience success regardless of their differences (age, gender, socio-economic status, religion, race, ethnicity, sexual orientation, disability, native language, or national origin).</a:t>
            </a:r>
          </a:p>
          <a:p>
            <a:r>
              <a:rPr lang="en-US" dirty="0">
                <a:latin typeface="Verdana" panose="020B0604030504040204" pitchFamily="34" charset="0"/>
                <a:ea typeface="Verdana" panose="020B0604030504040204" pitchFamily="34" charset="0"/>
                <a:cs typeface="Verdana" panose="020B0604030504040204" pitchFamily="34" charset="0"/>
              </a:rPr>
              <a:t> </a:t>
            </a:r>
            <a:endParaRPr sz="2000" dirty="0">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2"/>
          </p:nvPr>
        </p:nvSpPr>
        <p:spPr>
          <a:xfrm>
            <a:off x="7281759" y="6348177"/>
            <a:ext cx="1718733" cy="509823"/>
          </a:xfrm>
        </p:spPr>
        <p:txBody>
          <a:bodyPr/>
          <a:lstStyle/>
          <a:p>
            <a:fld id="{2C7DFF54-6BA4-4515-87CA-28703F844993}" type="slidenum">
              <a:rPr lang="en-CA" smtClean="0"/>
              <a:t>7</a:t>
            </a:fld>
            <a:endParaRPr lang="en-CA"/>
          </a:p>
        </p:txBody>
      </p:sp>
    </p:spTree>
    <p:extLst>
      <p:ext uri="{BB962C8B-B14F-4D97-AF65-F5344CB8AC3E}">
        <p14:creationId xmlns:p14="http://schemas.microsoft.com/office/powerpoint/2010/main" val="172215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p:cNvSpPr txBox="1"/>
          <p:nvPr/>
        </p:nvSpPr>
        <p:spPr>
          <a:xfrm>
            <a:off x="3136900" y="292100"/>
            <a:ext cx="6007100" cy="685800"/>
          </a:xfrm>
          <a:prstGeom prst="rect">
            <a:avLst/>
          </a:prstGeom>
          <a:noFill/>
        </p:spPr>
        <p:txBody>
          <a:bodyPr vert="horz" wrap="none" lIns="0" tIns="0" rIns="0" bIns="0" rtlCol="0">
            <a:spAutoFit/>
          </a:bodyPr>
          <a:lstStyle/>
          <a:p>
            <a:pPr>
              <a:lnSpc>
                <a:spcPts val="4140"/>
              </a:lnSpc>
            </a:pPr>
            <a:r>
              <a:rPr lang="en-CA" sz="3600">
                <a:solidFill>
                  <a:srgbClr val="FFFFFF"/>
                </a:solidFill>
                <a:latin typeface="Verdana"/>
                <a:cs typeface="Verdana"/>
              </a:rPr>
              <a:t>NEXT STEPS</a:t>
            </a:r>
          </a:p>
          <a:p>
            <a:pPr>
              <a:lnSpc>
                <a:spcPts val="4140"/>
              </a:lnSpc>
            </a:pPr>
            <a:endParaRPr lang="en-CA" sz="3600">
              <a:solidFill>
                <a:srgbClr val="000000"/>
              </a:solidFill>
            </a:endParaRPr>
          </a:p>
        </p:txBody>
      </p:sp>
      <p:sp>
        <p:nvSpPr>
          <p:cNvPr id="14" name="Rectangle 13"/>
          <p:cNvSpPr/>
          <p:nvPr/>
        </p:nvSpPr>
        <p:spPr>
          <a:xfrm>
            <a:off x="0" y="0"/>
            <a:ext cx="9144000" cy="148478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1772" y="376494"/>
            <a:ext cx="9144000" cy="553998"/>
          </a:xfrm>
          <a:prstGeom prst="rect">
            <a:avLst/>
          </a:prstGeom>
          <a:noFill/>
        </p:spPr>
        <p:txBody>
          <a:bodyPr wrap="square" rtlCol="0">
            <a:spAutoFit/>
          </a:bodyPr>
          <a:lstStyle/>
          <a:p>
            <a:pPr algn="ctr"/>
            <a:r>
              <a:rPr lang="en-US" sz="3000" cap="all" dirty="0">
                <a:solidFill>
                  <a:schemeClr val="bg1"/>
                </a:solidFill>
                <a:latin typeface="Verdana" panose="020B0604030504040204" pitchFamily="34" charset="0"/>
                <a:ea typeface="Verdana" panose="020B0604030504040204" pitchFamily="34" charset="0"/>
                <a:cs typeface="Verdana" panose="020B0604030504040204" pitchFamily="34" charset="0"/>
              </a:rPr>
              <a:t>Belief statements (2/3)</a:t>
            </a:r>
          </a:p>
        </p:txBody>
      </p:sp>
      <p:sp>
        <p:nvSpPr>
          <p:cNvPr id="6" name="object 3"/>
          <p:cNvSpPr txBox="1"/>
          <p:nvPr/>
        </p:nvSpPr>
        <p:spPr>
          <a:xfrm>
            <a:off x="143508" y="1836122"/>
            <a:ext cx="9000492" cy="4761230"/>
          </a:xfrm>
          <a:prstGeom prst="rect">
            <a:avLst/>
          </a:prstGeom>
        </p:spPr>
        <p:txBody>
          <a:bodyPr vert="horz" wrap="square" lIns="0" tIns="0" rIns="0" bIns="0" rtlCol="0">
            <a:noAutofit/>
          </a:bodyPr>
          <a:lstStyle/>
          <a:p>
            <a:pPr marL="469265" indent="-457200">
              <a:spcBef>
                <a:spcPts val="600"/>
              </a:spcBef>
              <a:buFont typeface="+mj-lt"/>
              <a:buAutoNum type="arabicPeriod"/>
              <a:tabLst>
                <a:tab pos="189230" algn="l"/>
              </a:tabLst>
            </a:pPr>
            <a:endParaRPr lang="en-US" sz="400" spc="-50" dirty="0">
              <a:latin typeface="Verdana" panose="020B0604030504040204" pitchFamily="34" charset="0"/>
              <a:ea typeface="Verdana" panose="020B0604030504040204" pitchFamily="34" charset="0"/>
              <a:cs typeface="Verdana" panose="020B0604030504040204" pitchFamily="34" charset="0"/>
            </a:endParaRPr>
          </a:p>
          <a:p>
            <a:r>
              <a:rPr lang="en-US" u="sng" dirty="0">
                <a:latin typeface="Verdana" panose="020B0604030504040204" pitchFamily="34" charset="0"/>
                <a:ea typeface="Verdana" panose="020B0604030504040204" pitchFamily="34" charset="0"/>
                <a:cs typeface="Verdana" panose="020B0604030504040204" pitchFamily="34" charset="0"/>
              </a:rPr>
              <a:t>Value Diversity</a:t>
            </a:r>
            <a:r>
              <a:rPr lang="en-US" dirty="0">
                <a:latin typeface="Verdana" panose="020B0604030504040204" pitchFamily="34" charset="0"/>
                <a:ea typeface="Verdana" panose="020B0604030504040204" pitchFamily="34" charset="0"/>
                <a:cs typeface="Verdana" panose="020B0604030504040204" pitchFamily="34" charset="0"/>
              </a:rPr>
              <a:t>: Effective preparation programs recruit and produce aspiring leaders from varied backgrounds and historically-under-represented populations who are committed to the success of every student, who value different learning styles, who promote instructional practices that capitalize on a range of cultural traditions, and who strive to eliminate prejudice, stereotype, bias, and favoritism.</a:t>
            </a:r>
          </a:p>
          <a:p>
            <a:r>
              <a:rPr lang="en-US" dirty="0">
                <a:latin typeface="Verdana" panose="020B0604030504040204" pitchFamily="34" charset="0"/>
                <a:ea typeface="Verdana" panose="020B0604030504040204" pitchFamily="34" charset="0"/>
                <a:cs typeface="Verdana" panose="020B0604030504040204" pitchFamily="34" charset="0"/>
              </a:rPr>
              <a:t> </a:t>
            </a:r>
          </a:p>
          <a:p>
            <a:r>
              <a:rPr lang="en-US" u="sng" dirty="0">
                <a:latin typeface="Verdana" panose="020B0604030504040204" pitchFamily="34" charset="0"/>
                <a:ea typeface="Verdana" panose="020B0604030504040204" pitchFamily="34" charset="0"/>
                <a:cs typeface="Verdana" panose="020B0604030504040204" pitchFamily="34" charset="0"/>
              </a:rPr>
              <a:t>Instruction</a:t>
            </a:r>
            <a:r>
              <a:rPr lang="en-US" dirty="0">
                <a:latin typeface="Verdana" panose="020B0604030504040204" pitchFamily="34" charset="0"/>
                <a:ea typeface="Verdana" panose="020B0604030504040204" pitchFamily="34" charset="0"/>
                <a:cs typeface="Verdana" panose="020B0604030504040204" pitchFamily="34" charset="0"/>
              </a:rPr>
              <a:t>:  Well-prepared school building leader candidates have the knowledge and skill to improve teacher instruction and student learning.</a:t>
            </a:r>
          </a:p>
          <a:p>
            <a:r>
              <a:rPr lang="en-US" dirty="0">
                <a:latin typeface="Verdana" panose="020B0604030504040204" pitchFamily="34" charset="0"/>
                <a:ea typeface="Verdana" panose="020B0604030504040204" pitchFamily="34" charset="0"/>
                <a:cs typeface="Verdana" panose="020B0604030504040204" pitchFamily="34" charset="0"/>
              </a:rPr>
              <a:t> </a:t>
            </a:r>
          </a:p>
          <a:p>
            <a:r>
              <a:rPr lang="en-US" u="sng" dirty="0">
                <a:latin typeface="Verdana" panose="020B0604030504040204" pitchFamily="34" charset="0"/>
                <a:ea typeface="Verdana" panose="020B0604030504040204" pitchFamily="34" charset="0"/>
                <a:cs typeface="Verdana" panose="020B0604030504040204" pitchFamily="34" charset="0"/>
              </a:rPr>
              <a:t>Shared Decision-Making and Shared-Leadership</a:t>
            </a:r>
            <a:r>
              <a:rPr lang="en-US" dirty="0">
                <a:latin typeface="Verdana" panose="020B0604030504040204" pitchFamily="34" charset="0"/>
                <a:ea typeface="Verdana" panose="020B0604030504040204" pitchFamily="34" charset="0"/>
                <a:cs typeface="Verdana" panose="020B0604030504040204" pitchFamily="34" charset="0"/>
              </a:rPr>
              <a:t>:  Well-prepared school building leader candidates have the willingness and ability to share decision-making and distribute leadership.</a:t>
            </a:r>
          </a:p>
          <a:p>
            <a:r>
              <a:rPr lang="en-US" dirty="0">
                <a:latin typeface="Verdana" panose="020B0604030504040204" pitchFamily="34" charset="0"/>
                <a:ea typeface="Verdana" panose="020B0604030504040204" pitchFamily="34" charset="0"/>
                <a:cs typeface="Verdana" panose="020B0604030504040204" pitchFamily="34" charset="0"/>
              </a:rPr>
              <a:t> </a:t>
            </a:r>
          </a:p>
          <a:p>
            <a:r>
              <a:rPr lang="en-US" dirty="0">
                <a:latin typeface="Verdana" panose="020B0604030504040204" pitchFamily="34" charset="0"/>
                <a:ea typeface="Verdana" panose="020B0604030504040204" pitchFamily="34" charset="0"/>
                <a:cs typeface="Verdana" panose="020B0604030504040204" pitchFamily="34" charset="0"/>
              </a:rPr>
              <a:t> </a:t>
            </a:r>
            <a:endParaRPr sz="2000" dirty="0">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2"/>
          </p:nvPr>
        </p:nvSpPr>
        <p:spPr>
          <a:xfrm>
            <a:off x="7281759" y="6348177"/>
            <a:ext cx="1718733" cy="509823"/>
          </a:xfrm>
        </p:spPr>
        <p:txBody>
          <a:bodyPr/>
          <a:lstStyle/>
          <a:p>
            <a:fld id="{2C7DFF54-6BA4-4515-87CA-28703F844993}" type="slidenum">
              <a:rPr lang="en-CA" smtClean="0"/>
              <a:t>8</a:t>
            </a:fld>
            <a:endParaRPr lang="en-CA"/>
          </a:p>
        </p:txBody>
      </p:sp>
    </p:spTree>
    <p:extLst>
      <p:ext uri="{BB962C8B-B14F-4D97-AF65-F5344CB8AC3E}">
        <p14:creationId xmlns:p14="http://schemas.microsoft.com/office/powerpoint/2010/main" val="3337883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p:cNvSpPr txBox="1"/>
          <p:nvPr/>
        </p:nvSpPr>
        <p:spPr>
          <a:xfrm>
            <a:off x="3136900" y="292100"/>
            <a:ext cx="6007100" cy="685800"/>
          </a:xfrm>
          <a:prstGeom prst="rect">
            <a:avLst/>
          </a:prstGeom>
          <a:noFill/>
        </p:spPr>
        <p:txBody>
          <a:bodyPr vert="horz" wrap="none" lIns="0" tIns="0" rIns="0" bIns="0" rtlCol="0">
            <a:spAutoFit/>
          </a:bodyPr>
          <a:lstStyle/>
          <a:p>
            <a:pPr>
              <a:lnSpc>
                <a:spcPts val="4140"/>
              </a:lnSpc>
            </a:pPr>
            <a:r>
              <a:rPr lang="en-CA" sz="3600">
                <a:solidFill>
                  <a:srgbClr val="FFFFFF"/>
                </a:solidFill>
                <a:latin typeface="Verdana"/>
                <a:cs typeface="Verdana"/>
              </a:rPr>
              <a:t>NEXT STEPS</a:t>
            </a:r>
          </a:p>
          <a:p>
            <a:pPr>
              <a:lnSpc>
                <a:spcPts val="4140"/>
              </a:lnSpc>
            </a:pPr>
            <a:endParaRPr lang="en-CA" sz="3600">
              <a:solidFill>
                <a:srgbClr val="000000"/>
              </a:solidFill>
            </a:endParaRPr>
          </a:p>
        </p:txBody>
      </p:sp>
      <p:sp>
        <p:nvSpPr>
          <p:cNvPr id="14" name="Rectangle 13"/>
          <p:cNvSpPr/>
          <p:nvPr/>
        </p:nvSpPr>
        <p:spPr>
          <a:xfrm>
            <a:off x="0" y="0"/>
            <a:ext cx="9144000" cy="148478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1772" y="376494"/>
            <a:ext cx="9144000" cy="553998"/>
          </a:xfrm>
          <a:prstGeom prst="rect">
            <a:avLst/>
          </a:prstGeom>
          <a:noFill/>
        </p:spPr>
        <p:txBody>
          <a:bodyPr wrap="square" rtlCol="0">
            <a:spAutoFit/>
          </a:bodyPr>
          <a:lstStyle/>
          <a:p>
            <a:pPr algn="ctr"/>
            <a:r>
              <a:rPr lang="en-US" sz="3000" cap="all" dirty="0">
                <a:solidFill>
                  <a:schemeClr val="bg1"/>
                </a:solidFill>
                <a:latin typeface="Verdana" panose="020B0604030504040204" pitchFamily="34" charset="0"/>
                <a:ea typeface="Verdana" panose="020B0604030504040204" pitchFamily="34" charset="0"/>
                <a:cs typeface="Verdana" panose="020B0604030504040204" pitchFamily="34" charset="0"/>
              </a:rPr>
              <a:t>Belief statements (3/3)</a:t>
            </a:r>
          </a:p>
        </p:txBody>
      </p:sp>
      <p:sp>
        <p:nvSpPr>
          <p:cNvPr id="6" name="object 3"/>
          <p:cNvSpPr txBox="1"/>
          <p:nvPr/>
        </p:nvSpPr>
        <p:spPr>
          <a:xfrm>
            <a:off x="143508" y="1620098"/>
            <a:ext cx="9000492" cy="4761230"/>
          </a:xfrm>
          <a:prstGeom prst="rect">
            <a:avLst/>
          </a:prstGeom>
        </p:spPr>
        <p:txBody>
          <a:bodyPr vert="horz" wrap="square" lIns="0" tIns="0" rIns="0" bIns="0" rtlCol="0">
            <a:noAutofit/>
          </a:bodyPr>
          <a:lstStyle/>
          <a:p>
            <a:pPr marL="469265" indent="-457200">
              <a:spcBef>
                <a:spcPts val="600"/>
              </a:spcBef>
              <a:buFont typeface="+mj-lt"/>
              <a:buAutoNum type="arabicPeriod"/>
              <a:tabLst>
                <a:tab pos="189230" algn="l"/>
              </a:tabLst>
            </a:pPr>
            <a:endParaRPr lang="en-US" sz="400" spc="-50" dirty="0">
              <a:latin typeface="Verdana" panose="020B0604030504040204" pitchFamily="34" charset="0"/>
              <a:ea typeface="Verdana" panose="020B0604030504040204" pitchFamily="34" charset="0"/>
              <a:cs typeface="Verdana" panose="020B0604030504040204" pitchFamily="34" charset="0"/>
            </a:endParaRPr>
          </a:p>
          <a:p>
            <a:r>
              <a:rPr lang="en-US" u="sng" dirty="0">
                <a:latin typeface="Verdana" panose="020B0604030504040204" pitchFamily="34" charset="0"/>
                <a:ea typeface="Verdana" panose="020B0604030504040204" pitchFamily="34" charset="0"/>
                <a:cs typeface="Verdana" panose="020B0604030504040204" pitchFamily="34" charset="0"/>
              </a:rPr>
              <a:t>Continuous Improvement and Change Management</a:t>
            </a:r>
            <a:r>
              <a:rPr lang="en-US" dirty="0">
                <a:latin typeface="Verdana" panose="020B0604030504040204" pitchFamily="34" charset="0"/>
                <a:ea typeface="Verdana" panose="020B0604030504040204" pitchFamily="34" charset="0"/>
                <a:cs typeface="Verdana" panose="020B0604030504040204" pitchFamily="34" charset="0"/>
              </a:rPr>
              <a:t>: Well-prepared candidates display the emotional intelligence, skill, and grace needed to manage the tension and conflict that can arise when schools engage in continuous improvement efforts.</a:t>
            </a:r>
          </a:p>
          <a:p>
            <a:endParaRPr lang="en-US" u="sng" dirty="0">
              <a:latin typeface="Verdana" panose="020B0604030504040204" pitchFamily="34" charset="0"/>
              <a:ea typeface="Verdana" panose="020B0604030504040204" pitchFamily="34" charset="0"/>
              <a:cs typeface="Verdana" panose="020B0604030504040204" pitchFamily="34" charset="0"/>
            </a:endParaRPr>
          </a:p>
          <a:p>
            <a:r>
              <a:rPr lang="en-US" u="sng" dirty="0">
                <a:latin typeface="Verdana" panose="020B0604030504040204" pitchFamily="34" charset="0"/>
                <a:ea typeface="Verdana" panose="020B0604030504040204" pitchFamily="34" charset="0"/>
                <a:cs typeface="Verdana" panose="020B0604030504040204" pitchFamily="34" charset="0"/>
              </a:rPr>
              <a:t>Collaborative Partnership</a:t>
            </a:r>
            <a:r>
              <a:rPr lang="en-US" dirty="0">
                <a:latin typeface="Verdana" panose="020B0604030504040204" pitchFamily="34" charset="0"/>
                <a:ea typeface="Verdana" panose="020B0604030504040204" pitchFamily="34" charset="0"/>
                <a:cs typeface="Verdana" panose="020B0604030504040204" pitchFamily="34" charset="0"/>
              </a:rPr>
              <a:t>:  Well-prepared candidates have the skill, ability, and desire to collaborate so students, staff, and parents feel they belong and community members are valued and appreciated as respected partners.</a:t>
            </a:r>
          </a:p>
          <a:p>
            <a:r>
              <a:rPr lang="en-US" dirty="0">
                <a:latin typeface="Verdana" panose="020B0604030504040204" pitchFamily="34" charset="0"/>
                <a:ea typeface="Verdana" panose="020B0604030504040204" pitchFamily="34" charset="0"/>
                <a:cs typeface="Verdana" panose="020B0604030504040204" pitchFamily="34" charset="0"/>
              </a:rPr>
              <a:t> </a:t>
            </a:r>
          </a:p>
          <a:p>
            <a:r>
              <a:rPr lang="en-US" u="sng" dirty="0">
                <a:latin typeface="Verdana" panose="020B0604030504040204" pitchFamily="34" charset="0"/>
                <a:ea typeface="Verdana" panose="020B0604030504040204" pitchFamily="34" charset="0"/>
                <a:cs typeface="Verdana" panose="020B0604030504040204" pitchFamily="34" charset="0"/>
              </a:rPr>
              <a:t>Skillful Practice under Authentic Conditions:</a:t>
            </a:r>
            <a:r>
              <a:rPr lang="en-US" dirty="0">
                <a:latin typeface="Verdana" panose="020B0604030504040204" pitchFamily="34" charset="0"/>
                <a:ea typeface="Verdana" panose="020B0604030504040204" pitchFamily="34" charset="0"/>
                <a:cs typeface="Verdana" panose="020B0604030504040204" pitchFamily="34" charset="0"/>
              </a:rPr>
              <a:t>  Effective preparation programs produce aspiring principals who demonstrate their readiness for school leadership by successfully applying the skills and knowledge they acquire within authentic settings throughout their preparation program.</a:t>
            </a:r>
          </a:p>
          <a:p>
            <a:r>
              <a:rPr lang="en-US" dirty="0">
                <a:latin typeface="Verdana" panose="020B0604030504040204" pitchFamily="34" charset="0"/>
                <a:ea typeface="Verdana" panose="020B0604030504040204" pitchFamily="34" charset="0"/>
                <a:cs typeface="Verdana" panose="020B0604030504040204" pitchFamily="34" charset="0"/>
              </a:rPr>
              <a:t> </a:t>
            </a:r>
          </a:p>
          <a:p>
            <a:r>
              <a:rPr lang="en-US" u="sng" dirty="0">
                <a:latin typeface="Verdana" panose="020B0604030504040204" pitchFamily="34" charset="0"/>
                <a:ea typeface="Verdana" panose="020B0604030504040204" pitchFamily="34" charset="0"/>
                <a:cs typeface="Verdana" panose="020B0604030504040204" pitchFamily="34" charset="0"/>
              </a:rPr>
              <a:t>Reflective Practice:</a:t>
            </a:r>
            <a:r>
              <a:rPr lang="en-US" dirty="0">
                <a:latin typeface="Verdana" panose="020B0604030504040204" pitchFamily="34" charset="0"/>
                <a:ea typeface="Verdana" panose="020B0604030504040204" pitchFamily="34" charset="0"/>
                <a:cs typeface="Verdana" panose="020B0604030504040204" pitchFamily="34" charset="0"/>
              </a:rPr>
              <a:t>  Effective preparation programs require candidates to reflect upon their actions. Well-prepared building leader candidates rely on collegial feedback, student evidence, and current research to inform their reflection and guide their practice.</a:t>
            </a:r>
          </a:p>
          <a:p>
            <a:pPr marL="189230" indent="-177165">
              <a:lnSpc>
                <a:spcPct val="100000"/>
              </a:lnSpc>
              <a:buFont typeface="Arial"/>
              <a:buChar char="•"/>
              <a:tabLst>
                <a:tab pos="189230" algn="l"/>
              </a:tabLst>
            </a:pPr>
            <a:endParaRPr sz="2000" dirty="0">
              <a:latin typeface="Verdana" panose="020B0604030504040204" pitchFamily="34" charset="0"/>
              <a:ea typeface="Verdana" panose="020B0604030504040204" pitchFamily="34" charset="0"/>
              <a:cs typeface="Verdana" panose="020B0604030504040204" pitchFamily="34" charset="0"/>
            </a:endParaRPr>
          </a:p>
          <a:p>
            <a:pPr>
              <a:lnSpc>
                <a:spcPts val="650"/>
              </a:lnSpc>
              <a:spcBef>
                <a:spcPts val="27"/>
              </a:spcBef>
            </a:pPr>
            <a:endParaRPr sz="2000" dirty="0">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2"/>
          </p:nvPr>
        </p:nvSpPr>
        <p:spPr>
          <a:xfrm>
            <a:off x="7281759" y="6348177"/>
            <a:ext cx="1718733" cy="509823"/>
          </a:xfrm>
        </p:spPr>
        <p:txBody>
          <a:bodyPr/>
          <a:lstStyle/>
          <a:p>
            <a:fld id="{2C7DFF54-6BA4-4515-87CA-28703F844993}" type="slidenum">
              <a:rPr lang="en-CA" smtClean="0"/>
              <a:t>9</a:t>
            </a:fld>
            <a:endParaRPr lang="en-CA"/>
          </a:p>
        </p:txBody>
      </p:sp>
    </p:spTree>
    <p:extLst>
      <p:ext uri="{BB962C8B-B14F-4D97-AF65-F5344CB8AC3E}">
        <p14:creationId xmlns:p14="http://schemas.microsoft.com/office/powerpoint/2010/main" val="4896980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8261</TotalTime>
  <Words>3605</Words>
  <Application>Microsoft Office PowerPoint</Application>
  <PresentationFormat>On-screen Show (4:3)</PresentationFormat>
  <Paragraphs>669</Paragraphs>
  <Slides>51</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Courier New</vt:lpstr>
      <vt:lpstr>Verdana</vt:lpstr>
      <vt:lpstr>Office Theme</vt:lpstr>
      <vt:lpstr>PowerPoint Presentation</vt:lpstr>
      <vt:lpstr>PowerPoint Presentation</vt:lpstr>
      <vt:lpstr>PowerPoint Presentation</vt:lpstr>
      <vt:lpstr>PowerPoint Presentation</vt:lpstr>
      <vt:lpstr>Webinar OVERVIEW</vt:lpstr>
      <vt:lpstr>to improvE principal preparation, where do you start?</vt:lpstr>
      <vt:lpstr>PowerPoint Presentation</vt:lpstr>
      <vt:lpstr>PowerPoint Presentation</vt:lpstr>
      <vt:lpstr>PowerPoint Presentation</vt:lpstr>
      <vt:lpstr>PowerPoint Presentation</vt:lpstr>
      <vt:lpstr>CULTURAL RESPONSIVENESS</vt:lpstr>
      <vt:lpstr>CULTURAL RESPONSIVENESS</vt:lpstr>
      <vt:lpstr>Purpose:  Where this journey began</vt:lpstr>
      <vt:lpstr>Why select this focus?</vt:lpstr>
      <vt:lpstr>PowerPoint Presentation</vt:lpstr>
      <vt:lpstr>PowerPoint Presentation</vt:lpstr>
      <vt:lpstr>PowerPoint Presentation</vt:lpstr>
      <vt:lpstr>What evidence IS THERE OF A need?</vt:lpstr>
      <vt:lpstr>PowerPoint Presentation</vt:lpstr>
      <vt:lpstr>PowerPoint Presentation</vt:lpstr>
      <vt:lpstr>PowerPoint Presentation</vt:lpstr>
      <vt:lpstr>PowerPoint Presentation</vt:lpstr>
      <vt:lpstr>Stakeholders: How work was done</vt:lpstr>
      <vt:lpstr>PowerPoint Presentation</vt:lpstr>
      <vt:lpstr>PowerPoint Presentation</vt:lpstr>
      <vt:lpstr>What problem are we trying to solve?</vt:lpstr>
      <vt:lpstr>A stool with three legs: sbl Certification requirements in NYS</vt:lpstr>
      <vt:lpstr>PowerPoint Presentation</vt:lpstr>
      <vt:lpstr>PowerPoint Presentation</vt:lpstr>
      <vt:lpstr>PowerPoint Presentation</vt:lpstr>
      <vt:lpstr>TOUR PARTICIPANT COMPOSITION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Investintech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A2E_Engine</dc:creator>
  <cp:lastModifiedBy>Ken Turner</cp:lastModifiedBy>
  <cp:revision>567</cp:revision>
  <cp:lastPrinted>2018-02-07T21:09:36Z</cp:lastPrinted>
  <dcterms:created xsi:type="dcterms:W3CDTF">2016-12-06T12:34:33Z</dcterms:created>
  <dcterms:modified xsi:type="dcterms:W3CDTF">2019-02-04T15:34:02Z</dcterms:modified>
</cp:coreProperties>
</file>