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media/image7.jpg" ContentType="image/jpg"/>
  <Override PartName="/ppt/media/image8.jpg" ContentType="image/jpg"/>
  <Override PartName="/ppt/media/image9.jpg" ContentType="image/jpg"/>
  <Override PartName="/ppt/media/image11.jpg" ContentType="image/jpg"/>
  <Override PartName="/ppt/charts/chart1.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handoutMasterIdLst>
    <p:handoutMasterId r:id="rId48"/>
  </p:handoutMasterIdLst>
  <p:sldIdLst>
    <p:sldId id="256" r:id="rId2"/>
    <p:sldId id="336" r:id="rId3"/>
    <p:sldId id="337" r:id="rId4"/>
    <p:sldId id="317" r:id="rId5"/>
    <p:sldId id="318" r:id="rId6"/>
    <p:sldId id="319" r:id="rId7"/>
    <p:sldId id="320" r:id="rId8"/>
    <p:sldId id="321" r:id="rId9"/>
    <p:sldId id="322" r:id="rId10"/>
    <p:sldId id="323" r:id="rId11"/>
    <p:sldId id="324" r:id="rId12"/>
    <p:sldId id="325" r:id="rId13"/>
    <p:sldId id="331" r:id="rId14"/>
    <p:sldId id="333" r:id="rId15"/>
    <p:sldId id="332" r:id="rId16"/>
    <p:sldId id="326" r:id="rId17"/>
    <p:sldId id="329" r:id="rId18"/>
    <p:sldId id="308" r:id="rId19"/>
    <p:sldId id="302" r:id="rId20"/>
    <p:sldId id="310" r:id="rId21"/>
    <p:sldId id="312" r:id="rId22"/>
    <p:sldId id="327" r:id="rId23"/>
    <p:sldId id="330" r:id="rId24"/>
    <p:sldId id="328" r:id="rId25"/>
    <p:sldId id="314" r:id="rId26"/>
    <p:sldId id="315" r:id="rId27"/>
    <p:sldId id="259" r:id="rId28"/>
    <p:sldId id="282" r:id="rId29"/>
    <p:sldId id="286" r:id="rId30"/>
    <p:sldId id="277" r:id="rId31"/>
    <p:sldId id="335" r:id="rId32"/>
    <p:sldId id="334" r:id="rId33"/>
    <p:sldId id="278" r:id="rId34"/>
    <p:sldId id="279" r:id="rId35"/>
    <p:sldId id="288" r:id="rId36"/>
    <p:sldId id="294" r:id="rId37"/>
    <p:sldId id="338" r:id="rId38"/>
    <p:sldId id="339" r:id="rId39"/>
    <p:sldId id="340" r:id="rId40"/>
    <p:sldId id="297" r:id="rId41"/>
    <p:sldId id="298" r:id="rId42"/>
    <p:sldId id="283" r:id="rId43"/>
    <p:sldId id="284" r:id="rId44"/>
    <p:sldId id="301" r:id="rId45"/>
    <p:sldId id="341" r:id="rId46"/>
    <p:sldId id="300" r:id="rId47"/>
  </p:sldIdLst>
  <p:sldSz cx="9144000" cy="6858000" type="screen4x3"/>
  <p:notesSz cx="6881813"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016">
          <p15:clr>
            <a:srgbClr val="A4A3A4"/>
          </p15:clr>
        </p15:guide>
        <p15:guide id="2" pos="232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0" d="100"/>
          <a:sy n="60" d="100"/>
        </p:scale>
        <p:origin x="1388" y="36"/>
      </p:cViewPr>
      <p:guideLst>
        <p:guide orient="horz" pos="3016"/>
        <p:guide pos="2320"/>
      </p:guideLst>
    </p:cSldViewPr>
  </p:slideViewPr>
  <p:notesTextViewPr>
    <p:cViewPr>
      <p:scale>
        <a:sx n="100" d="100"/>
        <a:sy n="100" d="100"/>
      </p:scale>
      <p:origin x="0" y="0"/>
    </p:cViewPr>
  </p:notesTextViewPr>
  <p:sorterViewPr>
    <p:cViewPr>
      <p:scale>
        <a:sx n="120" d="100"/>
        <a:sy n="120" d="100"/>
      </p:scale>
      <p:origin x="0" y="1104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handoutMaster" Target="handoutMasters/handoutMaster1.xml"/><Relationship Id="rId8" Type="http://schemas.openxmlformats.org/officeDocument/2006/relationships/slide" Target="slides/slide7.xml"/><Relationship Id="rId51" Type="http://schemas.openxmlformats.org/officeDocument/2006/relationships/theme" Target="theme/theme1.xml"/></Relationships>
</file>

<file path=ppt/charts/_rels/chart1.xml.rels><?xml version="1.0" encoding="UTF-8" standalone="yes"?>
<Relationships xmlns="http://schemas.openxmlformats.org/package/2006/relationships"><Relationship Id="rId1" Type="http://schemas.openxmlformats.org/officeDocument/2006/relationships/oleObject" Target="file:///C:\Users\kturner\AppData\Local\Microsoft\Windows\Temporary%20Internet%20Files\Content.Outlook\4CJA98CQ\Responses%20on%20Improvement%2011.4.xlsx"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sz="1100" b="0" i="0" u="none" strike="noStrike" baseline="0" dirty="0">
                <a:effectLst/>
              </a:rPr>
              <a:t>Question 11:  To improve the quality of school leader development programs in NYS, what one change would make the greatest difference (n=431)?</a:t>
            </a:r>
            <a:endParaRPr lang="en-US" sz="1100" b="0" dirty="0"/>
          </a:p>
        </c:rich>
      </c:tx>
      <c:overlay val="0"/>
    </c:title>
    <c:autoTitleDeleted val="0"/>
    <c:plotArea>
      <c:layout/>
      <c:barChart>
        <c:barDir val="col"/>
        <c:grouping val="clustered"/>
        <c:varyColors val="0"/>
        <c:ser>
          <c:idx val="0"/>
          <c:order val="0"/>
          <c:tx>
            <c:strRef>
              <c:f>Sheet1!$B$2</c:f>
              <c:strCache>
                <c:ptCount val="1"/>
                <c:pt idx="0">
                  <c:v>Frequency</c:v>
                </c:pt>
              </c:strCache>
            </c:strRef>
          </c:tx>
          <c:invertIfNegative val="0"/>
          <c:cat>
            <c:strRef>
              <c:f>Sheet1!$A$3:$A$6</c:f>
              <c:strCache>
                <c:ptCount val="4"/>
                <c:pt idx="0">
                  <c:v>Improve internship experience</c:v>
                </c:pt>
                <c:pt idx="1">
                  <c:v>Improve program focus </c:v>
                </c:pt>
                <c:pt idx="2">
                  <c:v>Increase classroom experience requirement</c:v>
                </c:pt>
                <c:pt idx="3">
                  <c:v>Improve P12/Higher Ed partnership</c:v>
                </c:pt>
              </c:strCache>
            </c:strRef>
          </c:cat>
          <c:val>
            <c:numRef>
              <c:f>Sheet1!$B$3:$B$6</c:f>
              <c:numCache>
                <c:formatCode>0%</c:formatCode>
                <c:ptCount val="4"/>
                <c:pt idx="0">
                  <c:v>0.22273781902552203</c:v>
                </c:pt>
                <c:pt idx="1">
                  <c:v>0.22041763341067286</c:v>
                </c:pt>
                <c:pt idx="2">
                  <c:v>0.11600928074245939</c:v>
                </c:pt>
                <c:pt idx="3">
                  <c:v>4.8723897911832945E-2</c:v>
                </c:pt>
              </c:numCache>
            </c:numRef>
          </c:val>
          <c:extLst>
            <c:ext xmlns:c16="http://schemas.microsoft.com/office/drawing/2014/chart" uri="{C3380CC4-5D6E-409C-BE32-E72D297353CC}">
              <c16:uniqueId val="{00000000-48AE-4C1B-8F79-5280885E50DA}"/>
            </c:ext>
          </c:extLst>
        </c:ser>
        <c:dLbls>
          <c:showLegendKey val="0"/>
          <c:showVal val="0"/>
          <c:showCatName val="0"/>
          <c:showSerName val="0"/>
          <c:showPercent val="0"/>
          <c:showBubbleSize val="0"/>
        </c:dLbls>
        <c:gapWidth val="150"/>
        <c:axId val="78360576"/>
        <c:axId val="78362112"/>
      </c:barChart>
      <c:catAx>
        <c:axId val="78360576"/>
        <c:scaling>
          <c:orientation val="minMax"/>
        </c:scaling>
        <c:delete val="0"/>
        <c:axPos val="b"/>
        <c:numFmt formatCode="General" sourceLinked="0"/>
        <c:majorTickMark val="none"/>
        <c:minorTickMark val="none"/>
        <c:tickLblPos val="nextTo"/>
        <c:crossAx val="78362112"/>
        <c:crosses val="autoZero"/>
        <c:auto val="1"/>
        <c:lblAlgn val="ctr"/>
        <c:lblOffset val="100"/>
        <c:noMultiLvlLbl val="0"/>
      </c:catAx>
      <c:valAx>
        <c:axId val="78362112"/>
        <c:scaling>
          <c:orientation val="minMax"/>
          <c:max val="0.30000000000000004"/>
        </c:scaling>
        <c:delete val="0"/>
        <c:axPos val="l"/>
        <c:majorGridlines/>
        <c:title>
          <c:tx>
            <c:rich>
              <a:bodyPr/>
              <a:lstStyle/>
              <a:p>
                <a:pPr>
                  <a:defRPr/>
                </a:pPr>
                <a:r>
                  <a:rPr lang="en-US" b="0"/>
                  <a:t>Percentage</a:t>
                </a:r>
                <a:r>
                  <a:rPr lang="en-US" b="0" baseline="0"/>
                  <a:t> of total responses that cited each theme</a:t>
                </a:r>
                <a:endParaRPr lang="en-US" b="0"/>
              </a:p>
            </c:rich>
          </c:tx>
          <c:overlay val="0"/>
        </c:title>
        <c:numFmt formatCode="0%" sourceLinked="1"/>
        <c:majorTickMark val="none"/>
        <c:minorTickMark val="none"/>
        <c:tickLblPos val="nextTo"/>
        <c:crossAx val="78360576"/>
        <c:crosses val="autoZero"/>
        <c:crossBetween val="between"/>
      </c:valAx>
      <c:dTable>
        <c:showHorzBorder val="1"/>
        <c:showVertBorder val="1"/>
        <c:showOutline val="1"/>
        <c:showKeys val="1"/>
      </c:dTable>
    </c:plotArea>
    <c:plotVisOnly val="1"/>
    <c:dispBlanksAs val="gap"/>
    <c:showDLblsOverMax val="0"/>
  </c:chart>
  <c:externalData r:id="rId1">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82119" cy="464820"/>
          </a:xfrm>
          <a:prstGeom prst="rect">
            <a:avLst/>
          </a:prstGeom>
        </p:spPr>
        <p:txBody>
          <a:bodyPr vert="horz" lIns="92446" tIns="46223" rIns="92446" bIns="46223" rtlCol="0"/>
          <a:lstStyle>
            <a:lvl1pPr algn="l">
              <a:defRPr sz="1200"/>
            </a:lvl1pPr>
          </a:lstStyle>
          <a:p>
            <a:endParaRPr lang="en-US"/>
          </a:p>
        </p:txBody>
      </p:sp>
      <p:sp>
        <p:nvSpPr>
          <p:cNvPr id="3" name="Date Placeholder 2"/>
          <p:cNvSpPr>
            <a:spLocks noGrp="1"/>
          </p:cNvSpPr>
          <p:nvPr>
            <p:ph type="dt" sz="quarter" idx="1"/>
          </p:nvPr>
        </p:nvSpPr>
        <p:spPr>
          <a:xfrm>
            <a:off x="3898102" y="0"/>
            <a:ext cx="2982119" cy="464820"/>
          </a:xfrm>
          <a:prstGeom prst="rect">
            <a:avLst/>
          </a:prstGeom>
        </p:spPr>
        <p:txBody>
          <a:bodyPr vert="horz" lIns="92446" tIns="46223" rIns="92446" bIns="46223" rtlCol="0"/>
          <a:lstStyle>
            <a:lvl1pPr algn="r">
              <a:defRPr sz="1200"/>
            </a:lvl1pPr>
          </a:lstStyle>
          <a:p>
            <a:fld id="{1992B987-6993-4159-9AC6-7463A4C5AF77}" type="datetimeFigureOut">
              <a:rPr lang="en-US" smtClean="0"/>
              <a:t>2/4/2019</a:t>
            </a:fld>
            <a:endParaRPr lang="en-US"/>
          </a:p>
        </p:txBody>
      </p:sp>
      <p:sp>
        <p:nvSpPr>
          <p:cNvPr id="4" name="Footer Placeholder 3"/>
          <p:cNvSpPr>
            <a:spLocks noGrp="1"/>
          </p:cNvSpPr>
          <p:nvPr>
            <p:ph type="ftr" sz="quarter" idx="2"/>
          </p:nvPr>
        </p:nvSpPr>
        <p:spPr>
          <a:xfrm>
            <a:off x="0" y="8829967"/>
            <a:ext cx="2982119" cy="464820"/>
          </a:xfrm>
          <a:prstGeom prst="rect">
            <a:avLst/>
          </a:prstGeom>
        </p:spPr>
        <p:txBody>
          <a:bodyPr vert="horz" lIns="92446" tIns="46223" rIns="92446" bIns="46223" rtlCol="0" anchor="b"/>
          <a:lstStyle>
            <a:lvl1pPr algn="l">
              <a:defRPr sz="1200"/>
            </a:lvl1pPr>
          </a:lstStyle>
          <a:p>
            <a:endParaRPr lang="en-US"/>
          </a:p>
        </p:txBody>
      </p:sp>
      <p:sp>
        <p:nvSpPr>
          <p:cNvPr id="5" name="Slide Number Placeholder 4"/>
          <p:cNvSpPr>
            <a:spLocks noGrp="1"/>
          </p:cNvSpPr>
          <p:nvPr>
            <p:ph type="sldNum" sz="quarter" idx="3"/>
          </p:nvPr>
        </p:nvSpPr>
        <p:spPr>
          <a:xfrm>
            <a:off x="3898102" y="8829967"/>
            <a:ext cx="2982119" cy="464820"/>
          </a:xfrm>
          <a:prstGeom prst="rect">
            <a:avLst/>
          </a:prstGeom>
        </p:spPr>
        <p:txBody>
          <a:bodyPr vert="horz" lIns="92446" tIns="46223" rIns="92446" bIns="46223" rtlCol="0" anchor="b"/>
          <a:lstStyle>
            <a:lvl1pPr algn="r">
              <a:defRPr sz="1200"/>
            </a:lvl1pPr>
          </a:lstStyle>
          <a:p>
            <a:fld id="{4BD6EF57-5F20-43F3-8905-712D316C8F5A}" type="slidenum">
              <a:rPr lang="en-US" smtClean="0"/>
              <a:t>‹#›</a:t>
            </a:fld>
            <a:endParaRPr lang="en-US"/>
          </a:p>
        </p:txBody>
      </p:sp>
    </p:spTree>
    <p:extLst>
      <p:ext uri="{BB962C8B-B14F-4D97-AF65-F5344CB8AC3E}">
        <p14:creationId xmlns:p14="http://schemas.microsoft.com/office/powerpoint/2010/main" val="3612735671"/>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52450" y="2974705"/>
            <a:ext cx="6261100" cy="2052590"/>
          </a:xfrm>
        </p:spPr>
        <p:txBody>
          <a:bodyPr/>
          <a:lstStyle/>
          <a:p>
            <a:r>
              <a:rPr lang="en-US"/>
              <a:t>Click to edit Master title style</a:t>
            </a:r>
            <a:endParaRPr lang="en-CA"/>
          </a:p>
        </p:txBody>
      </p:sp>
      <p:sp>
        <p:nvSpPr>
          <p:cNvPr id="3" name="Subtitle 2"/>
          <p:cNvSpPr>
            <a:spLocks noGrp="1"/>
          </p:cNvSpPr>
          <p:nvPr>
            <p:ph type="subTitle" idx="1"/>
          </p:nvPr>
        </p:nvSpPr>
        <p:spPr>
          <a:xfrm>
            <a:off x="1104900" y="5426288"/>
            <a:ext cx="5156200" cy="2447149"/>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CA"/>
          </a:p>
        </p:txBody>
      </p:sp>
      <p:sp>
        <p:nvSpPr>
          <p:cNvPr id="4" name="Date Placeholder 3"/>
          <p:cNvSpPr>
            <a:spLocks noGrp="1"/>
          </p:cNvSpPr>
          <p:nvPr>
            <p:ph type="dt" sz="half" idx="10"/>
          </p:nvPr>
        </p:nvSpPr>
        <p:spPr/>
        <p:txBody>
          <a:bodyPr/>
          <a:lstStyle/>
          <a:p>
            <a:fld id="{5988523B-E035-4CAE-A96A-58211FC229D1}" type="datetimeFigureOut">
              <a:rPr lang="en-US" smtClean="0"/>
              <a:t>2/4/2019</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2C7DFF54-6BA4-4515-87CA-28703F844993}" type="slidenum">
              <a:rPr lang="en-CA" smtClean="0"/>
              <a:t>‹#›</a:t>
            </a:fld>
            <a:endParaRPr lang="en-CA"/>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p:cNvSpPr>
            <a:spLocks noGrp="1"/>
          </p:cNvSpPr>
          <p:nvPr>
            <p:ph type="dt" sz="half" idx="10"/>
          </p:nvPr>
        </p:nvSpPr>
        <p:spPr/>
        <p:txBody>
          <a:bodyPr/>
          <a:lstStyle/>
          <a:p>
            <a:fld id="{5988523B-E035-4CAE-A96A-58211FC229D1}" type="datetimeFigureOut">
              <a:rPr lang="en-US" smtClean="0"/>
              <a:t>2/4/2019</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2C7DFF54-6BA4-4515-87CA-28703F844993}" type="slidenum">
              <a:rPr lang="en-CA" smtClean="0"/>
              <a:t>‹#›</a:t>
            </a:fld>
            <a:endParaRPr lang="en-CA"/>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340350" y="536423"/>
            <a:ext cx="1657350" cy="11406728"/>
          </a:xfrm>
        </p:spPr>
        <p:txBody>
          <a:bodyPr vert="eaVert"/>
          <a:lstStyle/>
          <a:p>
            <a:r>
              <a:rPr lang="en-US"/>
              <a:t>Click to edit Master title style</a:t>
            </a:r>
            <a:endParaRPr lang="en-CA"/>
          </a:p>
        </p:txBody>
      </p:sp>
      <p:sp>
        <p:nvSpPr>
          <p:cNvPr id="3" name="Vertical Text Placeholder 2"/>
          <p:cNvSpPr>
            <a:spLocks noGrp="1"/>
          </p:cNvSpPr>
          <p:nvPr>
            <p:ph type="body" orient="vert" idx="1"/>
          </p:nvPr>
        </p:nvSpPr>
        <p:spPr>
          <a:xfrm>
            <a:off x="368300" y="536423"/>
            <a:ext cx="4849283" cy="1140672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p:cNvSpPr>
            <a:spLocks noGrp="1"/>
          </p:cNvSpPr>
          <p:nvPr>
            <p:ph type="dt" sz="half" idx="10"/>
          </p:nvPr>
        </p:nvSpPr>
        <p:spPr/>
        <p:txBody>
          <a:bodyPr/>
          <a:lstStyle/>
          <a:p>
            <a:fld id="{5988523B-E035-4CAE-A96A-58211FC229D1}" type="datetimeFigureOut">
              <a:rPr lang="en-US" smtClean="0"/>
              <a:t>2/4/2019</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2C7DFF54-6BA4-4515-87CA-28703F844993}" type="slidenum">
              <a:rPr lang="en-CA" smtClean="0"/>
              <a:t>‹#›</a:t>
            </a:fld>
            <a:endParaRPr lang="en-CA"/>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p:cNvSpPr>
            <a:spLocks noGrp="1"/>
          </p:cNvSpPr>
          <p:nvPr>
            <p:ph type="dt" sz="half" idx="10"/>
          </p:nvPr>
        </p:nvSpPr>
        <p:spPr/>
        <p:txBody>
          <a:bodyPr/>
          <a:lstStyle/>
          <a:p>
            <a:fld id="{5988523B-E035-4CAE-A96A-58211FC229D1}" type="datetimeFigureOut">
              <a:rPr lang="en-US" smtClean="0"/>
              <a:t>2/4/2019</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2C7DFF54-6BA4-4515-87CA-28703F844993}" type="slidenum">
              <a:rPr lang="en-CA" smtClean="0"/>
              <a:t>‹#›</a:t>
            </a:fld>
            <a:endParaRPr lang="en-CA"/>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81863" y="6153339"/>
            <a:ext cx="6261100" cy="1901860"/>
          </a:xfrm>
        </p:spPr>
        <p:txBody>
          <a:bodyPr anchor="t"/>
          <a:lstStyle>
            <a:lvl1pPr algn="l">
              <a:defRPr sz="4000" b="1" cap="all"/>
            </a:lvl1pPr>
          </a:lstStyle>
          <a:p>
            <a:r>
              <a:rPr lang="en-US"/>
              <a:t>Click to edit Master title style</a:t>
            </a:r>
            <a:endParaRPr lang="en-CA"/>
          </a:p>
        </p:txBody>
      </p:sp>
      <p:sp>
        <p:nvSpPr>
          <p:cNvPr id="3" name="Text Placeholder 2"/>
          <p:cNvSpPr>
            <a:spLocks noGrp="1"/>
          </p:cNvSpPr>
          <p:nvPr>
            <p:ph type="body" idx="1"/>
          </p:nvPr>
        </p:nvSpPr>
        <p:spPr>
          <a:xfrm>
            <a:off x="581863" y="4058633"/>
            <a:ext cx="6261100" cy="2094706"/>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988523B-E035-4CAE-A96A-58211FC229D1}" type="datetimeFigureOut">
              <a:rPr lang="en-US" smtClean="0"/>
              <a:t>2/4/2019</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2C7DFF54-6BA4-4515-87CA-28703F844993}" type="slidenum">
              <a:rPr lang="en-CA" smtClean="0"/>
              <a:t>‹#›</a:t>
            </a:fld>
            <a:endParaRPr lang="en-CA"/>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Content Placeholder 2"/>
          <p:cNvSpPr>
            <a:spLocks noGrp="1"/>
          </p:cNvSpPr>
          <p:nvPr>
            <p:ph sz="half" idx="1"/>
          </p:nvPr>
        </p:nvSpPr>
        <p:spPr>
          <a:xfrm>
            <a:off x="368300" y="2234355"/>
            <a:ext cx="3253317" cy="631958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Content Placeholder 3"/>
          <p:cNvSpPr>
            <a:spLocks noGrp="1"/>
          </p:cNvSpPr>
          <p:nvPr>
            <p:ph sz="half" idx="2"/>
          </p:nvPr>
        </p:nvSpPr>
        <p:spPr>
          <a:xfrm>
            <a:off x="3744383" y="2234355"/>
            <a:ext cx="3253317" cy="631958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Date Placeholder 4"/>
          <p:cNvSpPr>
            <a:spLocks noGrp="1"/>
          </p:cNvSpPr>
          <p:nvPr>
            <p:ph type="dt" sz="half" idx="10"/>
          </p:nvPr>
        </p:nvSpPr>
        <p:spPr/>
        <p:txBody>
          <a:bodyPr/>
          <a:lstStyle/>
          <a:p>
            <a:fld id="{5988523B-E035-4CAE-A96A-58211FC229D1}" type="datetimeFigureOut">
              <a:rPr lang="en-US" smtClean="0"/>
              <a:t>2/4/2019</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2C7DFF54-6BA4-4515-87CA-28703F844993}" type="slidenum">
              <a:rPr lang="en-CA" smtClean="0"/>
              <a:t>‹#›</a:t>
            </a:fld>
            <a:endParaRPr lang="en-CA"/>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CA"/>
          </a:p>
        </p:txBody>
      </p:sp>
      <p:sp>
        <p:nvSpPr>
          <p:cNvPr id="3" name="Text Placeholder 2"/>
          <p:cNvSpPr>
            <a:spLocks noGrp="1"/>
          </p:cNvSpPr>
          <p:nvPr>
            <p:ph type="body" idx="1"/>
          </p:nvPr>
        </p:nvSpPr>
        <p:spPr>
          <a:xfrm>
            <a:off x="368300" y="2143474"/>
            <a:ext cx="3254596" cy="89329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368300" y="3036771"/>
            <a:ext cx="3254596" cy="5517169"/>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Text Placeholder 4"/>
          <p:cNvSpPr>
            <a:spLocks noGrp="1"/>
          </p:cNvSpPr>
          <p:nvPr>
            <p:ph type="body" sz="quarter" idx="3"/>
          </p:nvPr>
        </p:nvSpPr>
        <p:spPr>
          <a:xfrm>
            <a:off x="3741827" y="2143474"/>
            <a:ext cx="3255874" cy="89329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3741827" y="3036771"/>
            <a:ext cx="3255874" cy="5517169"/>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7" name="Date Placeholder 6"/>
          <p:cNvSpPr>
            <a:spLocks noGrp="1"/>
          </p:cNvSpPr>
          <p:nvPr>
            <p:ph type="dt" sz="half" idx="10"/>
          </p:nvPr>
        </p:nvSpPr>
        <p:spPr/>
        <p:txBody>
          <a:bodyPr/>
          <a:lstStyle/>
          <a:p>
            <a:fld id="{5988523B-E035-4CAE-A96A-58211FC229D1}" type="datetimeFigureOut">
              <a:rPr lang="en-US" smtClean="0"/>
              <a:t>2/4/2019</a:t>
            </a:fld>
            <a:endParaRPr lang="en-CA"/>
          </a:p>
        </p:txBody>
      </p:sp>
      <p:sp>
        <p:nvSpPr>
          <p:cNvPr id="8" name="Footer Placeholder 7"/>
          <p:cNvSpPr>
            <a:spLocks noGrp="1"/>
          </p:cNvSpPr>
          <p:nvPr>
            <p:ph type="ftr" sz="quarter" idx="11"/>
          </p:nvPr>
        </p:nvSpPr>
        <p:spPr/>
        <p:txBody>
          <a:bodyPr/>
          <a:lstStyle/>
          <a:p>
            <a:endParaRPr lang="en-CA"/>
          </a:p>
        </p:txBody>
      </p:sp>
      <p:sp>
        <p:nvSpPr>
          <p:cNvPr id="9" name="Slide Number Placeholder 8"/>
          <p:cNvSpPr>
            <a:spLocks noGrp="1"/>
          </p:cNvSpPr>
          <p:nvPr>
            <p:ph type="sldNum" sz="quarter" idx="12"/>
          </p:nvPr>
        </p:nvSpPr>
        <p:spPr/>
        <p:txBody>
          <a:bodyPr/>
          <a:lstStyle/>
          <a:p>
            <a:fld id="{2C7DFF54-6BA4-4515-87CA-28703F844993}" type="slidenum">
              <a:rPr lang="en-CA" smtClean="0"/>
              <a:t>‹#›</a:t>
            </a:fld>
            <a:endParaRPr lang="en-CA"/>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Date Placeholder 2"/>
          <p:cNvSpPr>
            <a:spLocks noGrp="1"/>
          </p:cNvSpPr>
          <p:nvPr>
            <p:ph type="dt" sz="half" idx="10"/>
          </p:nvPr>
        </p:nvSpPr>
        <p:spPr/>
        <p:txBody>
          <a:bodyPr/>
          <a:lstStyle/>
          <a:p>
            <a:fld id="{5988523B-E035-4CAE-A96A-58211FC229D1}" type="datetimeFigureOut">
              <a:rPr lang="en-US" smtClean="0"/>
              <a:t>2/4/2019</a:t>
            </a:fld>
            <a:endParaRPr lang="en-CA"/>
          </a:p>
        </p:txBody>
      </p:sp>
      <p:sp>
        <p:nvSpPr>
          <p:cNvPr id="4" name="Footer Placeholder 3"/>
          <p:cNvSpPr>
            <a:spLocks noGrp="1"/>
          </p:cNvSpPr>
          <p:nvPr>
            <p:ph type="ftr" sz="quarter" idx="11"/>
          </p:nvPr>
        </p:nvSpPr>
        <p:spPr/>
        <p:txBody>
          <a:bodyPr/>
          <a:lstStyle/>
          <a:p>
            <a:endParaRPr lang="en-CA"/>
          </a:p>
        </p:txBody>
      </p:sp>
      <p:sp>
        <p:nvSpPr>
          <p:cNvPr id="5" name="Slide Number Placeholder 4"/>
          <p:cNvSpPr>
            <a:spLocks noGrp="1"/>
          </p:cNvSpPr>
          <p:nvPr>
            <p:ph type="sldNum" sz="quarter" idx="12"/>
          </p:nvPr>
        </p:nvSpPr>
        <p:spPr/>
        <p:txBody>
          <a:bodyPr/>
          <a:lstStyle/>
          <a:p>
            <a:fld id="{2C7DFF54-6BA4-4515-87CA-28703F844993}" type="slidenum">
              <a:rPr lang="en-CA" smtClean="0"/>
              <a:t>‹#›</a:t>
            </a:fld>
            <a:endParaRPr lang="en-CA"/>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988523B-E035-4CAE-A96A-58211FC229D1}" type="datetimeFigureOut">
              <a:rPr lang="en-US" smtClean="0"/>
              <a:t>2/4/2019</a:t>
            </a:fld>
            <a:endParaRPr lang="en-CA"/>
          </a:p>
        </p:txBody>
      </p:sp>
      <p:sp>
        <p:nvSpPr>
          <p:cNvPr id="3" name="Footer Placeholder 2"/>
          <p:cNvSpPr>
            <a:spLocks noGrp="1"/>
          </p:cNvSpPr>
          <p:nvPr>
            <p:ph type="ftr" sz="quarter" idx="11"/>
          </p:nvPr>
        </p:nvSpPr>
        <p:spPr/>
        <p:txBody>
          <a:bodyPr/>
          <a:lstStyle/>
          <a:p>
            <a:endParaRPr lang="en-CA"/>
          </a:p>
        </p:txBody>
      </p:sp>
      <p:sp>
        <p:nvSpPr>
          <p:cNvPr id="4" name="Slide Number Placeholder 3"/>
          <p:cNvSpPr>
            <a:spLocks noGrp="1"/>
          </p:cNvSpPr>
          <p:nvPr>
            <p:ph type="sldNum" sz="quarter" idx="12"/>
          </p:nvPr>
        </p:nvSpPr>
        <p:spPr/>
        <p:txBody>
          <a:bodyPr/>
          <a:lstStyle/>
          <a:p>
            <a:fld id="{2C7DFF54-6BA4-4515-87CA-28703F844993}" type="slidenum">
              <a:rPr lang="en-CA" smtClean="0"/>
              <a:t>‹#›</a:t>
            </a:fld>
            <a:endParaRPr lang="en-CA"/>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68301" y="381259"/>
            <a:ext cx="2423363" cy="1622566"/>
          </a:xfrm>
        </p:spPr>
        <p:txBody>
          <a:bodyPr anchor="b"/>
          <a:lstStyle>
            <a:lvl1pPr algn="l">
              <a:defRPr sz="2000" b="1"/>
            </a:lvl1pPr>
          </a:lstStyle>
          <a:p>
            <a:r>
              <a:rPr lang="en-US"/>
              <a:t>Click to edit Master title style</a:t>
            </a:r>
            <a:endParaRPr lang="en-CA"/>
          </a:p>
        </p:txBody>
      </p:sp>
      <p:sp>
        <p:nvSpPr>
          <p:cNvPr id="3" name="Content Placeholder 2"/>
          <p:cNvSpPr>
            <a:spLocks noGrp="1"/>
          </p:cNvSpPr>
          <p:nvPr>
            <p:ph idx="1"/>
          </p:nvPr>
        </p:nvSpPr>
        <p:spPr>
          <a:xfrm>
            <a:off x="2879901" y="381259"/>
            <a:ext cx="4117799" cy="817268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Text Placeholder 3"/>
          <p:cNvSpPr>
            <a:spLocks noGrp="1"/>
          </p:cNvSpPr>
          <p:nvPr>
            <p:ph type="body" sz="half" idx="2"/>
          </p:nvPr>
        </p:nvSpPr>
        <p:spPr>
          <a:xfrm>
            <a:off x="368301" y="2003825"/>
            <a:ext cx="2423363" cy="6550114"/>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988523B-E035-4CAE-A96A-58211FC229D1}" type="datetimeFigureOut">
              <a:rPr lang="en-US" smtClean="0"/>
              <a:t>2/4/2019</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2C7DFF54-6BA4-4515-87CA-28703F844993}" type="slidenum">
              <a:rPr lang="en-CA" smtClean="0"/>
              <a:t>‹#›</a:t>
            </a:fld>
            <a:endParaRPr lang="en-CA"/>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3788" y="6703060"/>
            <a:ext cx="4419600" cy="791334"/>
          </a:xfrm>
        </p:spPr>
        <p:txBody>
          <a:bodyPr anchor="b"/>
          <a:lstStyle>
            <a:lvl1pPr algn="l">
              <a:defRPr sz="2000" b="1"/>
            </a:lvl1pPr>
          </a:lstStyle>
          <a:p>
            <a:r>
              <a:rPr lang="en-US"/>
              <a:t>Click to edit Master title style</a:t>
            </a:r>
            <a:endParaRPr lang="en-CA"/>
          </a:p>
        </p:txBody>
      </p:sp>
      <p:sp>
        <p:nvSpPr>
          <p:cNvPr id="3" name="Picture Placeholder 2"/>
          <p:cNvSpPr>
            <a:spLocks noGrp="1"/>
          </p:cNvSpPr>
          <p:nvPr>
            <p:ph type="pic" idx="1"/>
          </p:nvPr>
        </p:nvSpPr>
        <p:spPr>
          <a:xfrm>
            <a:off x="1443788" y="855615"/>
            <a:ext cx="4419600" cy="574548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CA"/>
          </a:p>
        </p:txBody>
      </p:sp>
      <p:sp>
        <p:nvSpPr>
          <p:cNvPr id="4" name="Text Placeholder 3"/>
          <p:cNvSpPr>
            <a:spLocks noGrp="1"/>
          </p:cNvSpPr>
          <p:nvPr>
            <p:ph type="body" sz="half" idx="2"/>
          </p:nvPr>
        </p:nvSpPr>
        <p:spPr>
          <a:xfrm>
            <a:off x="1443788" y="7494394"/>
            <a:ext cx="4419600" cy="112382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988523B-E035-4CAE-A96A-58211FC229D1}" type="datetimeFigureOut">
              <a:rPr lang="en-US" smtClean="0"/>
              <a:t>2/4/2019</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2C7DFF54-6BA4-4515-87CA-28703F844993}" type="slidenum">
              <a:rPr lang="en-CA" smtClean="0"/>
              <a:t>‹#›</a:t>
            </a:fld>
            <a:endParaRPr lang="en-CA"/>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68300" y="383477"/>
            <a:ext cx="6629400" cy="1595967"/>
          </a:xfrm>
          <a:prstGeom prst="rect">
            <a:avLst/>
          </a:prstGeom>
        </p:spPr>
        <p:txBody>
          <a:bodyPr vert="horz" lIns="91440" tIns="45720" rIns="91440" bIns="45720" rtlCol="0" anchor="ctr">
            <a:normAutofit/>
          </a:bodyPr>
          <a:lstStyle/>
          <a:p>
            <a:r>
              <a:rPr lang="en-US"/>
              <a:t>Click to edit Master title style</a:t>
            </a:r>
            <a:endParaRPr lang="en-CA"/>
          </a:p>
        </p:txBody>
      </p:sp>
      <p:sp>
        <p:nvSpPr>
          <p:cNvPr id="3" name="Text Placeholder 2"/>
          <p:cNvSpPr>
            <a:spLocks noGrp="1"/>
          </p:cNvSpPr>
          <p:nvPr>
            <p:ph type="body" idx="1"/>
          </p:nvPr>
        </p:nvSpPr>
        <p:spPr>
          <a:xfrm>
            <a:off x="368300" y="2234355"/>
            <a:ext cx="6629400" cy="6319585"/>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p:cNvSpPr>
            <a:spLocks noGrp="1"/>
          </p:cNvSpPr>
          <p:nvPr>
            <p:ph type="dt" sz="half" idx="2"/>
          </p:nvPr>
        </p:nvSpPr>
        <p:spPr>
          <a:xfrm>
            <a:off x="368300" y="8875350"/>
            <a:ext cx="1718733" cy="509823"/>
          </a:xfrm>
          <a:prstGeom prst="rect">
            <a:avLst/>
          </a:prstGeom>
        </p:spPr>
        <p:txBody>
          <a:bodyPr vert="horz" lIns="91440" tIns="45720" rIns="91440" bIns="45720" rtlCol="0" anchor="ctr"/>
          <a:lstStyle>
            <a:lvl1pPr algn="l">
              <a:defRPr sz="1200">
                <a:solidFill>
                  <a:schemeClr val="tx1">
                    <a:tint val="75000"/>
                  </a:schemeClr>
                </a:solidFill>
              </a:defRPr>
            </a:lvl1pPr>
          </a:lstStyle>
          <a:p>
            <a:fld id="{5988523B-E035-4CAE-A96A-58211FC229D1}" type="datetimeFigureOut">
              <a:rPr lang="en-US" smtClean="0"/>
              <a:t>2/4/2019</a:t>
            </a:fld>
            <a:endParaRPr lang="en-CA"/>
          </a:p>
        </p:txBody>
      </p:sp>
      <p:sp>
        <p:nvSpPr>
          <p:cNvPr id="5" name="Footer Placeholder 4"/>
          <p:cNvSpPr>
            <a:spLocks noGrp="1"/>
          </p:cNvSpPr>
          <p:nvPr>
            <p:ph type="ftr" sz="quarter" idx="3"/>
          </p:nvPr>
        </p:nvSpPr>
        <p:spPr>
          <a:xfrm>
            <a:off x="2516717" y="8875350"/>
            <a:ext cx="2332567" cy="509823"/>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CA"/>
          </a:p>
        </p:txBody>
      </p:sp>
      <p:sp>
        <p:nvSpPr>
          <p:cNvPr id="6" name="Slide Number Placeholder 5"/>
          <p:cNvSpPr>
            <a:spLocks noGrp="1"/>
          </p:cNvSpPr>
          <p:nvPr>
            <p:ph type="sldNum" sz="quarter" idx="4"/>
          </p:nvPr>
        </p:nvSpPr>
        <p:spPr>
          <a:xfrm>
            <a:off x="5278967" y="8875350"/>
            <a:ext cx="1718733" cy="509823"/>
          </a:xfrm>
          <a:prstGeom prst="rect">
            <a:avLst/>
          </a:prstGeom>
        </p:spPr>
        <p:txBody>
          <a:bodyPr vert="horz" lIns="91440" tIns="45720" rIns="91440" bIns="45720" rtlCol="0" anchor="ctr"/>
          <a:lstStyle>
            <a:lvl1pPr algn="r">
              <a:defRPr sz="1200">
                <a:solidFill>
                  <a:schemeClr val="tx1">
                    <a:tint val="75000"/>
                  </a:schemeClr>
                </a:solidFill>
              </a:defRPr>
            </a:lvl1pPr>
          </a:lstStyle>
          <a:p>
            <a:fld id="{2C7DFF54-6BA4-4515-87CA-28703F844993}" type="slidenum">
              <a:rPr lang="en-CA" smtClean="0"/>
              <a:t>‹#›</a:t>
            </a:fld>
            <a:endParaRPr lang="en-CA"/>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p:cNvPicPr>
          <p:nvPr/>
        </p:nvPicPr>
        <p:blipFill>
          <a:blip r:embed="rId2" cstate="print"/>
          <a:stretch>
            <a:fillRect/>
          </a:stretch>
        </p:blipFill>
        <p:spPr>
          <a:xfrm>
            <a:off x="-28759" y="-25585"/>
            <a:ext cx="9197978" cy="6845300"/>
          </a:xfrm>
          <a:prstGeom prst="rect">
            <a:avLst/>
          </a:prstGeom>
        </p:spPr>
      </p:pic>
      <p:sp>
        <p:nvSpPr>
          <p:cNvPr id="7" name="TextBox 2"/>
          <p:cNvSpPr txBox="1"/>
          <p:nvPr/>
        </p:nvSpPr>
        <p:spPr>
          <a:xfrm>
            <a:off x="-28759" y="2280359"/>
            <a:ext cx="9172759" cy="1051570"/>
          </a:xfrm>
          <a:prstGeom prst="rect">
            <a:avLst/>
          </a:prstGeom>
          <a:noFill/>
        </p:spPr>
        <p:txBody>
          <a:bodyPr vert="horz" wrap="square" lIns="0" tIns="0" rIns="0" bIns="0" rtlCol="0">
            <a:spAutoFit/>
          </a:bodyPr>
          <a:lstStyle/>
          <a:p>
            <a:pPr algn="ctr">
              <a:lnSpc>
                <a:spcPts val="4140"/>
              </a:lnSpc>
            </a:pPr>
            <a:r>
              <a:rPr lang="en-CA" sz="4800" i="1" dirty="0">
                <a:solidFill>
                  <a:srgbClr val="000066"/>
                </a:solidFill>
                <a:latin typeface="Verdana"/>
                <a:cs typeface="Verdana"/>
              </a:rPr>
              <a:t>Principal Preparation Project</a:t>
            </a:r>
          </a:p>
          <a:p>
            <a:pPr>
              <a:lnSpc>
                <a:spcPts val="4140"/>
              </a:lnSpc>
            </a:pPr>
            <a:endParaRPr lang="en-CA" sz="3600" dirty="0">
              <a:solidFill>
                <a:srgbClr val="000000"/>
              </a:solidFill>
            </a:endParaRPr>
          </a:p>
        </p:txBody>
      </p:sp>
      <p:sp>
        <p:nvSpPr>
          <p:cNvPr id="3" name="TextBox 3"/>
          <p:cNvSpPr txBox="1"/>
          <p:nvPr/>
        </p:nvSpPr>
        <p:spPr>
          <a:xfrm>
            <a:off x="0" y="3257504"/>
            <a:ext cx="9169219" cy="718145"/>
          </a:xfrm>
          <a:prstGeom prst="rect">
            <a:avLst/>
          </a:prstGeom>
          <a:noFill/>
        </p:spPr>
        <p:txBody>
          <a:bodyPr vert="horz" wrap="square" lIns="0" tIns="0" rIns="0" bIns="0" rtlCol="0">
            <a:spAutoFit/>
          </a:bodyPr>
          <a:lstStyle/>
          <a:p>
            <a:pPr algn="ctr">
              <a:lnSpc>
                <a:spcPts val="2760"/>
              </a:lnSpc>
            </a:pPr>
            <a:r>
              <a:rPr lang="en-CA" sz="1600" dirty="0">
                <a:solidFill>
                  <a:srgbClr val="000066"/>
                </a:solidFill>
                <a:latin typeface="Verdana"/>
                <a:cs typeface="Verdana"/>
              </a:rPr>
              <a:t>to the</a:t>
            </a:r>
          </a:p>
          <a:p>
            <a:pPr algn="ctr">
              <a:lnSpc>
                <a:spcPts val="2760"/>
              </a:lnSpc>
            </a:pPr>
            <a:endParaRPr lang="en-CA" sz="2400" dirty="0">
              <a:solidFill>
                <a:srgbClr val="000000"/>
              </a:solidFill>
            </a:endParaRPr>
          </a:p>
        </p:txBody>
      </p:sp>
      <p:sp>
        <p:nvSpPr>
          <p:cNvPr id="4" name="TextBox 4"/>
          <p:cNvSpPr txBox="1"/>
          <p:nvPr/>
        </p:nvSpPr>
        <p:spPr>
          <a:xfrm>
            <a:off x="-28758" y="4033614"/>
            <a:ext cx="9172758" cy="1051570"/>
          </a:xfrm>
          <a:prstGeom prst="rect">
            <a:avLst/>
          </a:prstGeom>
          <a:noFill/>
        </p:spPr>
        <p:txBody>
          <a:bodyPr vert="horz" wrap="square" lIns="0" tIns="0" rIns="0" bIns="0" rtlCol="0">
            <a:spAutoFit/>
          </a:bodyPr>
          <a:lstStyle/>
          <a:p>
            <a:pPr algn="ctr">
              <a:lnSpc>
                <a:spcPts val="4140"/>
              </a:lnSpc>
            </a:pPr>
            <a:r>
              <a:rPr lang="en-CA" sz="2800" dirty="0">
                <a:solidFill>
                  <a:srgbClr val="000066"/>
                </a:solidFill>
                <a:latin typeface="Verdana"/>
                <a:cs typeface="Verdana"/>
              </a:rPr>
              <a:t>Staff/Curriculum Development Network</a:t>
            </a:r>
          </a:p>
          <a:p>
            <a:pPr>
              <a:lnSpc>
                <a:spcPts val="4140"/>
              </a:lnSpc>
            </a:pPr>
            <a:endParaRPr lang="en-CA" sz="3400" dirty="0">
              <a:solidFill>
                <a:srgbClr val="000000"/>
              </a:solidFill>
            </a:endParaRPr>
          </a:p>
        </p:txBody>
      </p:sp>
      <p:sp>
        <p:nvSpPr>
          <p:cNvPr id="5" name="TextBox 5"/>
          <p:cNvSpPr txBox="1"/>
          <p:nvPr/>
        </p:nvSpPr>
        <p:spPr>
          <a:xfrm>
            <a:off x="1960" y="5603175"/>
            <a:ext cx="9142040" cy="1354217"/>
          </a:xfrm>
          <a:prstGeom prst="rect">
            <a:avLst/>
          </a:prstGeom>
          <a:noFill/>
        </p:spPr>
        <p:txBody>
          <a:bodyPr vert="horz" wrap="square" lIns="0" tIns="0" rIns="0" bIns="0" rtlCol="0">
            <a:spAutoFit/>
          </a:bodyPr>
          <a:lstStyle/>
          <a:p>
            <a:pPr algn="ctr"/>
            <a:r>
              <a:rPr lang="en-CA" sz="1300" dirty="0">
                <a:solidFill>
                  <a:srgbClr val="000066"/>
                </a:solidFill>
                <a:latin typeface="Verdana"/>
                <a:cs typeface="Verdana"/>
              </a:rPr>
              <a:t>Ken Turner</a:t>
            </a:r>
          </a:p>
          <a:p>
            <a:pPr algn="ctr"/>
            <a:r>
              <a:rPr lang="en-CA" sz="1300" dirty="0">
                <a:solidFill>
                  <a:srgbClr val="000066"/>
                </a:solidFill>
                <a:latin typeface="Verdana"/>
                <a:cs typeface="Verdana"/>
              </a:rPr>
              <a:t>Director, Principal Preparation Project</a:t>
            </a:r>
          </a:p>
          <a:p>
            <a:pPr algn="ctr"/>
            <a:r>
              <a:rPr lang="en-CA" sz="1300" dirty="0">
                <a:solidFill>
                  <a:srgbClr val="000066"/>
                </a:solidFill>
                <a:latin typeface="Verdana"/>
                <a:cs typeface="Verdana"/>
              </a:rPr>
              <a:t>University of the State of New York – Regents Research Fund</a:t>
            </a:r>
          </a:p>
          <a:p>
            <a:pPr algn="ctr"/>
            <a:endParaRPr lang="en-CA" dirty="0">
              <a:solidFill>
                <a:srgbClr val="000066"/>
              </a:solidFill>
              <a:latin typeface="Verdana"/>
              <a:cs typeface="Verdana"/>
            </a:endParaRPr>
          </a:p>
          <a:p>
            <a:pPr algn="ctr"/>
            <a:r>
              <a:rPr lang="en-CA" sz="1200" dirty="0">
                <a:solidFill>
                  <a:srgbClr val="000066"/>
                </a:solidFill>
                <a:latin typeface="Verdana"/>
                <a:cs typeface="Verdana"/>
              </a:rPr>
              <a:t>February 8, 2017</a:t>
            </a:r>
          </a:p>
          <a:p>
            <a:endParaRPr lang="en-CA" dirty="0">
              <a:solidFill>
                <a:srgbClr val="000000"/>
              </a:solidFill>
            </a:endParaRPr>
          </a:p>
        </p:txBody>
      </p:sp>
      <p:sp>
        <p:nvSpPr>
          <p:cNvPr id="6" name="TextBox 6"/>
          <p:cNvSpPr txBox="1"/>
          <p:nvPr/>
        </p:nvSpPr>
        <p:spPr>
          <a:xfrm>
            <a:off x="8509000" y="6438900"/>
            <a:ext cx="635000" cy="228600"/>
          </a:xfrm>
          <a:prstGeom prst="rect">
            <a:avLst/>
          </a:prstGeom>
          <a:noFill/>
        </p:spPr>
        <p:txBody>
          <a:bodyPr vert="horz" wrap="none" lIns="0" tIns="0" rIns="0" bIns="0" rtlCol="0">
            <a:spAutoFit/>
          </a:bodyPr>
          <a:lstStyle/>
          <a:p>
            <a:pPr>
              <a:lnSpc>
                <a:spcPts val="1380"/>
              </a:lnSpc>
            </a:pPr>
            <a:r>
              <a:rPr lang="en-CA" sz="1200">
                <a:solidFill>
                  <a:srgbClr val="9A9A9A"/>
                </a:solidFill>
                <a:latin typeface="Calibri"/>
                <a:cs typeface="Calibri"/>
              </a:rPr>
              <a:t>1</a:t>
            </a:r>
          </a:p>
          <a:p>
            <a:pPr>
              <a:lnSpc>
                <a:spcPts val="1380"/>
              </a:lnSpc>
            </a:pPr>
            <a:endParaRPr lang="en-CA" sz="1200">
              <a:solidFill>
                <a:srgbClr val="000000"/>
              </a:solidFill>
            </a:endParaRPr>
          </a:p>
        </p:txBody>
      </p:sp>
      <p:sp>
        <p:nvSpPr>
          <p:cNvPr id="9" name="Rectangle 8"/>
          <p:cNvSpPr/>
          <p:nvPr/>
        </p:nvSpPr>
        <p:spPr>
          <a:xfrm>
            <a:off x="1960" y="397198"/>
            <a:ext cx="9144000" cy="369332"/>
          </a:xfrm>
          <a:prstGeom prst="rect">
            <a:avLst/>
          </a:prstGeom>
        </p:spPr>
        <p:txBody>
          <a:bodyPr wrap="square">
            <a:spAutoFit/>
          </a:bodyPr>
          <a:lstStyle/>
          <a:p>
            <a:pPr algn="ctr"/>
            <a:r>
              <a:rPr lang="en-US" dirty="0">
                <a:solidFill>
                  <a:schemeClr val="bg1"/>
                </a:solidFill>
                <a:latin typeface="Verdana" panose="020B0604030504040204" pitchFamily="34" charset="0"/>
                <a:ea typeface="Verdana" panose="020B0604030504040204" pitchFamily="34" charset="0"/>
                <a:cs typeface="Verdana" panose="020B0604030504040204" pitchFamily="34" charset="0"/>
              </a:rPr>
              <a:t>PRESENTATION ON A WALLACE FOUNDATION FUNDED PROJECT</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b25_flapgear"/>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0" y="0"/>
            <a:ext cx="9144000" cy="6858000"/>
          </a:xfrm>
          <a:prstGeom prst="rect">
            <a:avLst/>
          </a:prstGeom>
          <a:noFill/>
          <a:ln>
            <a:noFill/>
          </a:ln>
        </p:spPr>
      </p:pic>
    </p:spTree>
    <p:extLst>
      <p:ext uri="{BB962C8B-B14F-4D97-AF65-F5344CB8AC3E}">
        <p14:creationId xmlns:p14="http://schemas.microsoft.com/office/powerpoint/2010/main" val="316864011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6200" y="1447800"/>
            <a:ext cx="9144000" cy="5663089"/>
          </a:xfrm>
          <a:prstGeom prst="rect">
            <a:avLst/>
          </a:prstGeom>
          <a:noFill/>
        </p:spPr>
        <p:txBody>
          <a:bodyPr wrap="square" rtlCol="0">
            <a:spAutoFit/>
          </a:bodyPr>
          <a:lstStyle/>
          <a:p>
            <a:r>
              <a:rPr lang="en-US" sz="3000" dirty="0"/>
              <a:t>After exploring possibilities, it dawned on officials.</a:t>
            </a:r>
          </a:p>
          <a:p>
            <a:endParaRPr lang="en-US" sz="3000" dirty="0"/>
          </a:p>
          <a:p>
            <a:r>
              <a:rPr lang="en-US" sz="3000" dirty="0"/>
              <a:t>While stress and lack of sleep can alter cognitive function,</a:t>
            </a:r>
          </a:p>
          <a:p>
            <a:endParaRPr lang="en-US" sz="3000" dirty="0"/>
          </a:p>
          <a:p>
            <a:r>
              <a:rPr lang="en-US" sz="3000" dirty="0"/>
              <a:t>. . . the accident source was traced to cockpit design.</a:t>
            </a:r>
          </a:p>
          <a:p>
            <a:endParaRPr lang="en-US" sz="3000" dirty="0"/>
          </a:p>
          <a:p>
            <a:r>
              <a:rPr lang="en-US" sz="3000" dirty="0"/>
              <a:t>Once the source was understood, the solution was easy.  </a:t>
            </a:r>
          </a:p>
          <a:p>
            <a:endParaRPr lang="en-US" sz="3000" dirty="0"/>
          </a:p>
          <a:p>
            <a:r>
              <a:rPr lang="en-US" sz="3000" dirty="0"/>
              <a:t>Small design tweaks reduced error that had led to tragedy</a:t>
            </a:r>
          </a:p>
          <a:p>
            <a:endParaRPr lang="en-US" sz="3000" dirty="0"/>
          </a:p>
          <a:p>
            <a:endParaRPr lang="en-US" sz="3100" dirty="0"/>
          </a:p>
          <a:p>
            <a:endParaRPr lang="en-US" sz="3100" dirty="0"/>
          </a:p>
        </p:txBody>
      </p:sp>
    </p:spTree>
    <p:extLst>
      <p:ext uri="{BB962C8B-B14F-4D97-AF65-F5344CB8AC3E}">
        <p14:creationId xmlns:p14="http://schemas.microsoft.com/office/powerpoint/2010/main" val="271106872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52400" y="1083707"/>
            <a:ext cx="8991600" cy="2554545"/>
          </a:xfrm>
          <a:prstGeom prst="rect">
            <a:avLst/>
          </a:prstGeom>
          <a:noFill/>
        </p:spPr>
        <p:txBody>
          <a:bodyPr wrap="square" rtlCol="0">
            <a:spAutoFit/>
          </a:bodyPr>
          <a:lstStyle/>
          <a:p>
            <a:endParaRPr lang="en-US" sz="3200" dirty="0"/>
          </a:p>
          <a:p>
            <a:r>
              <a:rPr lang="en-US" sz="3200" dirty="0"/>
              <a:t>The message for us?</a:t>
            </a:r>
          </a:p>
          <a:p>
            <a:endParaRPr lang="en-US" sz="3200" dirty="0"/>
          </a:p>
          <a:p>
            <a:endParaRPr lang="en-US" sz="3200" dirty="0"/>
          </a:p>
          <a:p>
            <a:endParaRPr lang="en-US" sz="3200" dirty="0"/>
          </a:p>
        </p:txBody>
      </p:sp>
    </p:spTree>
    <p:extLst>
      <p:ext uri="{BB962C8B-B14F-4D97-AF65-F5344CB8AC3E}">
        <p14:creationId xmlns:p14="http://schemas.microsoft.com/office/powerpoint/2010/main" val="249089808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52400" y="836712"/>
            <a:ext cx="8991600" cy="5339923"/>
          </a:xfrm>
          <a:prstGeom prst="rect">
            <a:avLst/>
          </a:prstGeom>
          <a:noFill/>
        </p:spPr>
        <p:txBody>
          <a:bodyPr wrap="square" rtlCol="0">
            <a:spAutoFit/>
          </a:bodyPr>
          <a:lstStyle/>
          <a:p>
            <a:endParaRPr lang="en-US" sz="3100" dirty="0"/>
          </a:p>
          <a:p>
            <a:r>
              <a:rPr lang="en-US" sz="3100" dirty="0"/>
              <a:t>Possibly the message is this . . . </a:t>
            </a:r>
          </a:p>
          <a:p>
            <a:endParaRPr lang="en-US" sz="3100" dirty="0"/>
          </a:p>
          <a:p>
            <a:r>
              <a:rPr lang="en-US" sz="3100" dirty="0"/>
              <a:t>To improve things we have tools at our disposal</a:t>
            </a:r>
          </a:p>
          <a:p>
            <a:endParaRPr lang="en-US" sz="3100" dirty="0"/>
          </a:p>
          <a:p>
            <a:r>
              <a:rPr lang="en-US" sz="3100" dirty="0"/>
              <a:t>But be cautious when deciding which tool to use</a:t>
            </a:r>
          </a:p>
          <a:p>
            <a:endParaRPr lang="en-US" sz="3100" dirty="0"/>
          </a:p>
          <a:p>
            <a:r>
              <a:rPr lang="en-US" sz="3100" dirty="0"/>
              <a:t>A hammer can help build a cathedral or tear it down</a:t>
            </a:r>
          </a:p>
          <a:p>
            <a:endParaRPr lang="en-US" sz="3100" dirty="0"/>
          </a:p>
          <a:p>
            <a:r>
              <a:rPr lang="en-US" sz="3100" dirty="0"/>
              <a:t>Focus on the wrong thing can hinder more than help</a:t>
            </a:r>
          </a:p>
          <a:p>
            <a:endParaRPr lang="en-US" sz="3100" dirty="0"/>
          </a:p>
        </p:txBody>
      </p:sp>
    </p:spTree>
    <p:extLst>
      <p:ext uri="{BB962C8B-B14F-4D97-AF65-F5344CB8AC3E}">
        <p14:creationId xmlns:p14="http://schemas.microsoft.com/office/powerpoint/2010/main" val="62160614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52400" y="1083707"/>
            <a:ext cx="8991600" cy="3908762"/>
          </a:xfrm>
          <a:prstGeom prst="rect">
            <a:avLst/>
          </a:prstGeom>
          <a:noFill/>
        </p:spPr>
        <p:txBody>
          <a:bodyPr wrap="square" rtlCol="0">
            <a:spAutoFit/>
          </a:bodyPr>
          <a:lstStyle/>
          <a:p>
            <a:endParaRPr lang="en-US" sz="3100" dirty="0"/>
          </a:p>
          <a:p>
            <a:r>
              <a:rPr lang="en-US" sz="3100" dirty="0"/>
              <a:t>Or maybe the message is this . . . </a:t>
            </a:r>
          </a:p>
          <a:p>
            <a:endParaRPr lang="en-US" sz="3100" dirty="0"/>
          </a:p>
          <a:p>
            <a:r>
              <a:rPr lang="en-US" sz="3100" dirty="0"/>
              <a:t>Avoid obvious solutions that focus on the wrong thing</a:t>
            </a:r>
          </a:p>
          <a:p>
            <a:endParaRPr lang="en-US" sz="3100" dirty="0"/>
          </a:p>
          <a:p>
            <a:r>
              <a:rPr lang="en-US" sz="3100" dirty="0"/>
              <a:t>Especially if solutions blame those we’re trying to help</a:t>
            </a:r>
          </a:p>
          <a:p>
            <a:endParaRPr lang="en-US" sz="3100" dirty="0"/>
          </a:p>
          <a:p>
            <a:r>
              <a:rPr lang="en-US" sz="3100" dirty="0"/>
              <a:t>Remember, people don’t fail; systems do</a:t>
            </a:r>
          </a:p>
        </p:txBody>
      </p:sp>
    </p:spTree>
    <p:extLst>
      <p:ext uri="{BB962C8B-B14F-4D97-AF65-F5344CB8AC3E}">
        <p14:creationId xmlns:p14="http://schemas.microsoft.com/office/powerpoint/2010/main" val="187892567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52400" y="404664"/>
            <a:ext cx="8991600" cy="6494085"/>
          </a:xfrm>
          <a:prstGeom prst="rect">
            <a:avLst/>
          </a:prstGeom>
          <a:noFill/>
        </p:spPr>
        <p:txBody>
          <a:bodyPr wrap="square" rtlCol="0">
            <a:spAutoFit/>
          </a:bodyPr>
          <a:lstStyle/>
          <a:p>
            <a:endParaRPr lang="en-US" sz="3200" dirty="0"/>
          </a:p>
          <a:p>
            <a:r>
              <a:rPr lang="en-US" sz="3200" dirty="0"/>
              <a:t>Or maybe the message is this . . . </a:t>
            </a:r>
          </a:p>
          <a:p>
            <a:endParaRPr lang="en-US" sz="3200" dirty="0"/>
          </a:p>
          <a:p>
            <a:r>
              <a:rPr lang="en-US" sz="3200" dirty="0"/>
              <a:t>The “choice architecture” matters.</a:t>
            </a:r>
          </a:p>
          <a:p>
            <a:endParaRPr lang="en-US" sz="3200" dirty="0"/>
          </a:p>
          <a:p>
            <a:r>
              <a:rPr lang="en-US" sz="3200" dirty="0"/>
              <a:t>How choices are presented affects decision-making.</a:t>
            </a:r>
          </a:p>
          <a:p>
            <a:endParaRPr lang="en-US" sz="3200" dirty="0"/>
          </a:p>
          <a:p>
            <a:r>
              <a:rPr lang="en-US" sz="3200" dirty="0"/>
              <a:t>The goal is simple.  </a:t>
            </a:r>
          </a:p>
          <a:p>
            <a:endParaRPr lang="en-US" sz="3200" dirty="0"/>
          </a:p>
          <a:p>
            <a:r>
              <a:rPr lang="en-US" sz="3200" dirty="0"/>
              <a:t>Change choices without reducing freedom to choose.</a:t>
            </a:r>
          </a:p>
          <a:p>
            <a:endParaRPr lang="en-US" sz="3200" dirty="0"/>
          </a:p>
          <a:p>
            <a:r>
              <a:rPr lang="en-US" sz="3200" dirty="0"/>
              <a:t>Make small changes that yield big improvement.</a:t>
            </a:r>
          </a:p>
          <a:p>
            <a:endParaRPr lang="en-US" sz="3200" dirty="0"/>
          </a:p>
        </p:txBody>
      </p:sp>
    </p:spTree>
    <p:extLst>
      <p:ext uri="{BB962C8B-B14F-4D97-AF65-F5344CB8AC3E}">
        <p14:creationId xmlns:p14="http://schemas.microsoft.com/office/powerpoint/2010/main" val="12357944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68300" y="908720"/>
            <a:ext cx="8524180" cy="6319585"/>
          </a:xfrm>
        </p:spPr>
        <p:txBody>
          <a:bodyPr>
            <a:normAutofit/>
          </a:bodyPr>
          <a:lstStyle/>
          <a:p>
            <a:pPr marL="0" indent="0">
              <a:buNone/>
            </a:pPr>
            <a:r>
              <a:rPr lang="en-US" sz="2400" dirty="0"/>
              <a:t>Source:</a:t>
            </a:r>
          </a:p>
          <a:p>
            <a:pPr marL="0" indent="0">
              <a:buNone/>
            </a:pPr>
            <a:endParaRPr lang="en-US" sz="2400" dirty="0"/>
          </a:p>
          <a:p>
            <a:pPr marL="914400" indent="0">
              <a:buNone/>
            </a:pPr>
            <a:r>
              <a:rPr lang="en-US" sz="2400" dirty="0"/>
              <a:t>S. </a:t>
            </a:r>
            <a:r>
              <a:rPr lang="en-US" sz="2400" dirty="0" err="1"/>
              <a:t>Mullainathan</a:t>
            </a:r>
            <a:r>
              <a:rPr lang="en-US" sz="2400" dirty="0"/>
              <a:t> and E. </a:t>
            </a:r>
            <a:r>
              <a:rPr lang="en-US" sz="2400" dirty="0" err="1"/>
              <a:t>Shafir</a:t>
            </a:r>
            <a:r>
              <a:rPr lang="en-US" sz="2400" dirty="0"/>
              <a:t>, </a:t>
            </a:r>
            <a:r>
              <a:rPr lang="en-US" sz="2400" i="1" dirty="0"/>
              <a:t>Scarcity:  The New Science of Having Less and How it Defines our Lives</a:t>
            </a:r>
            <a:r>
              <a:rPr lang="en-US" sz="2400" dirty="0"/>
              <a:t>, 2013, p. 167-169</a:t>
            </a:r>
          </a:p>
          <a:p>
            <a:pPr marL="0" indent="0">
              <a:buNone/>
            </a:pPr>
            <a:endParaRPr lang="en-US" sz="2400" dirty="0"/>
          </a:p>
          <a:p>
            <a:pPr marL="1828800" indent="0">
              <a:spcBef>
                <a:spcPts val="0"/>
              </a:spcBef>
              <a:buNone/>
            </a:pPr>
            <a:r>
              <a:rPr lang="en-US" sz="2400" dirty="0" err="1"/>
              <a:t>Sendhil</a:t>
            </a:r>
            <a:r>
              <a:rPr lang="en-US" sz="2400" dirty="0"/>
              <a:t> Mullainathan</a:t>
            </a:r>
          </a:p>
          <a:p>
            <a:pPr marL="1828800" indent="0">
              <a:spcBef>
                <a:spcPts val="0"/>
              </a:spcBef>
              <a:buNone/>
            </a:pPr>
            <a:r>
              <a:rPr lang="en-US" sz="2400" dirty="0"/>
              <a:t>MacArthur Fellowship recipient</a:t>
            </a:r>
          </a:p>
          <a:p>
            <a:pPr marL="1828800" indent="0">
              <a:spcBef>
                <a:spcPts val="0"/>
              </a:spcBef>
              <a:buNone/>
            </a:pPr>
            <a:r>
              <a:rPr lang="en-US" sz="2400" dirty="0"/>
              <a:t>Professor of Behavioral Economics</a:t>
            </a:r>
          </a:p>
        </p:txBody>
      </p:sp>
    </p:spTree>
    <p:extLst>
      <p:ext uri="{BB962C8B-B14F-4D97-AF65-F5344CB8AC3E}">
        <p14:creationId xmlns:p14="http://schemas.microsoft.com/office/powerpoint/2010/main" val="22654534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68300" y="2234355"/>
            <a:ext cx="8775700" cy="6319585"/>
          </a:xfrm>
        </p:spPr>
        <p:txBody>
          <a:bodyPr/>
          <a:lstStyle/>
          <a:p>
            <a:r>
              <a:rPr lang="en-US" dirty="0"/>
              <a:t>Enhance school building leadership preparation (thus contributing to improved student success)</a:t>
            </a:r>
          </a:p>
        </p:txBody>
      </p:sp>
      <p:sp>
        <p:nvSpPr>
          <p:cNvPr id="4" name="Rectangle 3"/>
          <p:cNvSpPr/>
          <p:nvPr/>
        </p:nvSpPr>
        <p:spPr>
          <a:xfrm>
            <a:off x="0" y="17151"/>
            <a:ext cx="9144000" cy="1463586"/>
          </a:xfrm>
          <a:prstGeom prst="rect">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2060"/>
              </a:solidFill>
            </a:endParaRPr>
          </a:p>
        </p:txBody>
      </p:sp>
      <p:sp>
        <p:nvSpPr>
          <p:cNvPr id="5" name="Rectangle 4"/>
          <p:cNvSpPr/>
          <p:nvPr/>
        </p:nvSpPr>
        <p:spPr>
          <a:xfrm>
            <a:off x="0" y="476672"/>
            <a:ext cx="9143999" cy="646331"/>
          </a:xfrm>
          <a:prstGeom prst="rect">
            <a:avLst/>
          </a:prstGeom>
        </p:spPr>
        <p:txBody>
          <a:bodyPr wrap="square">
            <a:spAutoFit/>
          </a:bodyPr>
          <a:lstStyle/>
          <a:p>
            <a:pPr algn="ctr"/>
            <a:r>
              <a:rPr lang="en-US" sz="3600" spc="-15" dirty="0">
                <a:solidFill>
                  <a:schemeClr val="bg1"/>
                </a:solidFill>
                <a:latin typeface="Verdana"/>
                <a:cs typeface="Verdana"/>
              </a:rPr>
              <a:t>PROJECT AIM</a:t>
            </a:r>
            <a:endParaRPr lang="en-US" sz="3600" dirty="0">
              <a:solidFill>
                <a:schemeClr val="bg1"/>
              </a:solidFill>
            </a:endParaRPr>
          </a:p>
        </p:txBody>
      </p:sp>
    </p:spTree>
    <p:extLst>
      <p:ext uri="{BB962C8B-B14F-4D97-AF65-F5344CB8AC3E}">
        <p14:creationId xmlns:p14="http://schemas.microsoft.com/office/powerpoint/2010/main" val="49526703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0" rIns="0" bIns="0" rtlCol="0">
            <a:noAutofit/>
          </a:bodyPr>
          <a:lstStyle/>
          <a:p>
            <a:pPr marL="376555">
              <a:lnSpc>
                <a:spcPct val="100000"/>
              </a:lnSpc>
            </a:pPr>
            <a:r>
              <a:rPr sz="3600" dirty="0">
                <a:solidFill>
                  <a:srgbClr val="FFFFFF"/>
                </a:solidFill>
                <a:latin typeface="Verdana"/>
                <a:cs typeface="Verdana"/>
              </a:rPr>
              <a:t>ANT</a:t>
            </a:r>
            <a:r>
              <a:rPr sz="3600" spc="-15" dirty="0">
                <a:solidFill>
                  <a:srgbClr val="FFFFFF"/>
                </a:solidFill>
                <a:latin typeface="Verdana"/>
                <a:cs typeface="Verdana"/>
              </a:rPr>
              <a:t>I</a:t>
            </a:r>
            <a:r>
              <a:rPr sz="3600" spc="0" dirty="0">
                <a:solidFill>
                  <a:srgbClr val="FFFFFF"/>
                </a:solidFill>
                <a:latin typeface="Verdana"/>
                <a:cs typeface="Verdana"/>
              </a:rPr>
              <a:t>C</a:t>
            </a:r>
            <a:r>
              <a:rPr sz="3600" spc="-15" dirty="0">
                <a:solidFill>
                  <a:srgbClr val="FFFFFF"/>
                </a:solidFill>
                <a:latin typeface="Verdana"/>
                <a:cs typeface="Verdana"/>
              </a:rPr>
              <a:t>I</a:t>
            </a:r>
            <a:r>
              <a:rPr sz="3600" spc="-85" dirty="0">
                <a:solidFill>
                  <a:srgbClr val="FFFFFF"/>
                </a:solidFill>
                <a:latin typeface="Verdana"/>
                <a:cs typeface="Verdana"/>
              </a:rPr>
              <a:t>P</a:t>
            </a:r>
            <a:r>
              <a:rPr sz="3600" spc="-220" dirty="0">
                <a:solidFill>
                  <a:srgbClr val="FFFFFF"/>
                </a:solidFill>
                <a:latin typeface="Verdana"/>
                <a:cs typeface="Verdana"/>
              </a:rPr>
              <a:t>A</a:t>
            </a:r>
            <a:r>
              <a:rPr sz="3600" spc="0" dirty="0">
                <a:solidFill>
                  <a:srgbClr val="FFFFFF"/>
                </a:solidFill>
                <a:latin typeface="Verdana"/>
                <a:cs typeface="Verdana"/>
              </a:rPr>
              <a:t>TED </a:t>
            </a:r>
            <a:r>
              <a:rPr sz="3600" spc="-15" dirty="0">
                <a:solidFill>
                  <a:srgbClr val="FFFFFF"/>
                </a:solidFill>
                <a:latin typeface="Verdana"/>
                <a:cs typeface="Verdana"/>
              </a:rPr>
              <a:t>O</a:t>
            </a:r>
            <a:r>
              <a:rPr sz="3600" spc="0" dirty="0">
                <a:solidFill>
                  <a:srgbClr val="FFFFFF"/>
                </a:solidFill>
                <a:latin typeface="Verdana"/>
                <a:cs typeface="Verdana"/>
              </a:rPr>
              <a:t>U</a:t>
            </a:r>
            <a:r>
              <a:rPr sz="3600" spc="-70" dirty="0">
                <a:solidFill>
                  <a:srgbClr val="FFFFFF"/>
                </a:solidFill>
                <a:latin typeface="Verdana"/>
                <a:cs typeface="Verdana"/>
              </a:rPr>
              <a:t>T</a:t>
            </a:r>
            <a:r>
              <a:rPr sz="3600" spc="0" dirty="0">
                <a:solidFill>
                  <a:srgbClr val="FFFFFF"/>
                </a:solidFill>
                <a:latin typeface="Verdana"/>
                <a:cs typeface="Verdana"/>
              </a:rPr>
              <a:t>COMES</a:t>
            </a:r>
            <a:endParaRPr sz="3600">
              <a:latin typeface="Verdana"/>
              <a:cs typeface="Verdana"/>
            </a:endParaRPr>
          </a:p>
        </p:txBody>
      </p:sp>
      <p:sp>
        <p:nvSpPr>
          <p:cNvPr id="3" name="object 3"/>
          <p:cNvSpPr txBox="1"/>
          <p:nvPr/>
        </p:nvSpPr>
        <p:spPr>
          <a:xfrm>
            <a:off x="149922" y="2210331"/>
            <a:ext cx="8994078" cy="4372372"/>
          </a:xfrm>
          <a:prstGeom prst="rect">
            <a:avLst/>
          </a:prstGeom>
        </p:spPr>
        <p:txBody>
          <a:bodyPr vert="horz" wrap="square" lIns="0" tIns="0" rIns="0" bIns="0" rtlCol="0">
            <a:noAutofit/>
          </a:bodyPr>
          <a:lstStyle/>
          <a:p>
            <a:pPr marL="12700">
              <a:lnSpc>
                <a:spcPct val="100000"/>
              </a:lnSpc>
            </a:pPr>
            <a:r>
              <a:rPr lang="en-US" sz="2800" spc="-15" dirty="0">
                <a:solidFill>
                  <a:srgbClr val="1F487C"/>
                </a:solidFill>
                <a:latin typeface="Verdana"/>
                <a:cs typeface="Verdana"/>
              </a:rPr>
              <a:t>E</a:t>
            </a:r>
            <a:r>
              <a:rPr sz="2800" spc="-20" dirty="0">
                <a:solidFill>
                  <a:srgbClr val="1F487C"/>
                </a:solidFill>
                <a:latin typeface="Verdana"/>
                <a:cs typeface="Verdana"/>
              </a:rPr>
              <a:t>n</a:t>
            </a:r>
            <a:r>
              <a:rPr sz="2800" spc="-30" dirty="0">
                <a:solidFill>
                  <a:srgbClr val="1F487C"/>
                </a:solidFill>
                <a:latin typeface="Verdana"/>
                <a:cs typeface="Verdana"/>
              </a:rPr>
              <a:t>g</a:t>
            </a:r>
            <a:r>
              <a:rPr sz="2800" spc="-20" dirty="0">
                <a:solidFill>
                  <a:srgbClr val="1F487C"/>
                </a:solidFill>
                <a:latin typeface="Verdana"/>
                <a:cs typeface="Verdana"/>
              </a:rPr>
              <a:t>age</a:t>
            </a:r>
            <a:r>
              <a:rPr sz="2800" spc="30" dirty="0">
                <a:solidFill>
                  <a:srgbClr val="1F487C"/>
                </a:solidFill>
                <a:latin typeface="Verdana"/>
                <a:cs typeface="Verdana"/>
              </a:rPr>
              <a:t> </a:t>
            </a:r>
            <a:r>
              <a:rPr sz="2800" spc="-15" dirty="0">
                <a:solidFill>
                  <a:srgbClr val="1F487C"/>
                </a:solidFill>
                <a:latin typeface="Verdana"/>
                <a:cs typeface="Verdana"/>
              </a:rPr>
              <a:t>sta</a:t>
            </a:r>
            <a:r>
              <a:rPr sz="2800" spc="-50" dirty="0">
                <a:solidFill>
                  <a:srgbClr val="1F487C"/>
                </a:solidFill>
                <a:latin typeface="Verdana"/>
                <a:cs typeface="Verdana"/>
              </a:rPr>
              <a:t>k</a:t>
            </a:r>
            <a:r>
              <a:rPr sz="2800" spc="-20" dirty="0">
                <a:solidFill>
                  <a:srgbClr val="1F487C"/>
                </a:solidFill>
                <a:latin typeface="Verdana"/>
                <a:cs typeface="Verdana"/>
              </a:rPr>
              <a:t>eh</a:t>
            </a:r>
            <a:r>
              <a:rPr sz="2800" spc="-35" dirty="0">
                <a:solidFill>
                  <a:srgbClr val="1F487C"/>
                </a:solidFill>
                <a:latin typeface="Verdana"/>
                <a:cs typeface="Verdana"/>
              </a:rPr>
              <a:t>o</a:t>
            </a:r>
            <a:r>
              <a:rPr sz="2800" spc="-15" dirty="0">
                <a:solidFill>
                  <a:srgbClr val="1F487C"/>
                </a:solidFill>
                <a:latin typeface="Verdana"/>
                <a:cs typeface="Verdana"/>
              </a:rPr>
              <a:t>lde</a:t>
            </a:r>
            <a:r>
              <a:rPr sz="2800" spc="-25" dirty="0">
                <a:solidFill>
                  <a:srgbClr val="1F487C"/>
                </a:solidFill>
                <a:latin typeface="Verdana"/>
                <a:cs typeface="Verdana"/>
              </a:rPr>
              <a:t>r</a:t>
            </a:r>
            <a:r>
              <a:rPr sz="2800" spc="-15" dirty="0">
                <a:solidFill>
                  <a:srgbClr val="1F487C"/>
                </a:solidFill>
                <a:latin typeface="Verdana"/>
                <a:cs typeface="Verdana"/>
              </a:rPr>
              <a:t>s</a:t>
            </a:r>
            <a:r>
              <a:rPr sz="2800" spc="45" dirty="0">
                <a:solidFill>
                  <a:srgbClr val="1F487C"/>
                </a:solidFill>
                <a:latin typeface="Verdana"/>
                <a:cs typeface="Verdana"/>
              </a:rPr>
              <a:t> </a:t>
            </a:r>
            <a:r>
              <a:rPr sz="2800" spc="-15" dirty="0">
                <a:solidFill>
                  <a:srgbClr val="1F487C"/>
                </a:solidFill>
                <a:latin typeface="Verdana"/>
                <a:cs typeface="Verdana"/>
              </a:rPr>
              <a:t>in</a:t>
            </a:r>
            <a:r>
              <a:rPr lang="en-US" sz="2800" dirty="0">
                <a:latin typeface="Verdana"/>
                <a:cs typeface="Verdana"/>
              </a:rPr>
              <a:t> </a:t>
            </a:r>
            <a:r>
              <a:rPr sz="2800" spc="-15" dirty="0">
                <a:solidFill>
                  <a:srgbClr val="1F487C"/>
                </a:solidFill>
                <a:latin typeface="Verdana"/>
                <a:cs typeface="Verdana"/>
              </a:rPr>
              <a:t>effo</a:t>
            </a:r>
            <a:r>
              <a:rPr sz="2800" spc="-25" dirty="0">
                <a:solidFill>
                  <a:srgbClr val="1F487C"/>
                </a:solidFill>
                <a:latin typeface="Verdana"/>
                <a:cs typeface="Verdana"/>
              </a:rPr>
              <a:t>r</a:t>
            </a:r>
            <a:r>
              <a:rPr sz="2800" spc="-15" dirty="0">
                <a:solidFill>
                  <a:srgbClr val="1F487C"/>
                </a:solidFill>
                <a:latin typeface="Verdana"/>
                <a:cs typeface="Verdana"/>
              </a:rPr>
              <a:t>ts</a:t>
            </a:r>
            <a:r>
              <a:rPr sz="2800" spc="25" dirty="0">
                <a:solidFill>
                  <a:srgbClr val="1F487C"/>
                </a:solidFill>
                <a:latin typeface="Verdana"/>
                <a:cs typeface="Verdana"/>
              </a:rPr>
              <a:t> </a:t>
            </a:r>
            <a:r>
              <a:rPr sz="2800" spc="-15" dirty="0">
                <a:solidFill>
                  <a:srgbClr val="1F487C"/>
                </a:solidFill>
                <a:latin typeface="Verdana"/>
                <a:cs typeface="Verdana"/>
              </a:rPr>
              <a:t>to:</a:t>
            </a:r>
            <a:endParaRPr sz="2800" dirty="0">
              <a:latin typeface="Verdana"/>
              <a:cs typeface="Verdana"/>
            </a:endParaRPr>
          </a:p>
          <a:p>
            <a:pPr>
              <a:lnSpc>
                <a:spcPts val="650"/>
              </a:lnSpc>
              <a:spcBef>
                <a:spcPts val="26"/>
              </a:spcBef>
            </a:pPr>
            <a:endParaRPr sz="650" dirty="0"/>
          </a:p>
          <a:p>
            <a:pPr>
              <a:lnSpc>
                <a:spcPts val="1000"/>
              </a:lnSpc>
            </a:pPr>
            <a:endParaRPr sz="1000" dirty="0"/>
          </a:p>
          <a:p>
            <a:pPr marL="189230" indent="-177165">
              <a:lnSpc>
                <a:spcPct val="100000"/>
              </a:lnSpc>
              <a:buFont typeface="Arial"/>
              <a:buChar char="•"/>
              <a:tabLst>
                <a:tab pos="189230" algn="l"/>
              </a:tabLst>
            </a:pPr>
            <a:r>
              <a:rPr sz="2000" spc="-50" dirty="0">
                <a:latin typeface="Verdana"/>
                <a:cs typeface="Verdana"/>
              </a:rPr>
              <a:t>R</a:t>
            </a:r>
            <a:r>
              <a:rPr sz="2000" spc="-10" dirty="0">
                <a:latin typeface="Verdana"/>
                <a:cs typeface="Verdana"/>
              </a:rPr>
              <a:t>e</a:t>
            </a:r>
            <a:r>
              <a:rPr sz="2000" spc="0" dirty="0">
                <a:latin typeface="Verdana"/>
                <a:cs typeface="Verdana"/>
              </a:rPr>
              <a:t>v</a:t>
            </a:r>
            <a:r>
              <a:rPr sz="2000" spc="-10" dirty="0">
                <a:latin typeface="Verdana"/>
                <a:cs typeface="Verdana"/>
              </a:rPr>
              <a:t>ie</a:t>
            </a:r>
            <a:r>
              <a:rPr sz="2000" spc="0" dirty="0">
                <a:latin typeface="Verdana"/>
                <a:cs typeface="Verdana"/>
              </a:rPr>
              <a:t>w </a:t>
            </a:r>
            <a:r>
              <a:rPr sz="2000" spc="-10" dirty="0">
                <a:latin typeface="Verdana"/>
                <a:cs typeface="Verdana"/>
              </a:rPr>
              <a:t>re</a:t>
            </a:r>
            <a:r>
              <a:rPr sz="2000" spc="0" dirty="0">
                <a:latin typeface="Verdana"/>
                <a:cs typeface="Verdana"/>
              </a:rPr>
              <a:t>qu</a:t>
            </a:r>
            <a:r>
              <a:rPr sz="2000" spc="-10" dirty="0">
                <a:latin typeface="Verdana"/>
                <a:cs typeface="Verdana"/>
              </a:rPr>
              <a:t>i</a:t>
            </a:r>
            <a:r>
              <a:rPr sz="2000" spc="0" dirty="0">
                <a:latin typeface="Verdana"/>
                <a:cs typeface="Verdana"/>
              </a:rPr>
              <a:t>r</a:t>
            </a:r>
            <a:r>
              <a:rPr sz="2000" spc="-10" dirty="0">
                <a:latin typeface="Verdana"/>
                <a:cs typeface="Verdana"/>
              </a:rPr>
              <a:t>e</a:t>
            </a:r>
            <a:r>
              <a:rPr sz="2000" spc="0" dirty="0">
                <a:latin typeface="Verdana"/>
                <a:cs typeface="Verdana"/>
              </a:rPr>
              <a:t>m</a:t>
            </a:r>
            <a:r>
              <a:rPr sz="2000" spc="-15" dirty="0">
                <a:latin typeface="Verdana"/>
                <a:cs typeface="Verdana"/>
              </a:rPr>
              <a:t>e</a:t>
            </a:r>
            <a:r>
              <a:rPr sz="2000" spc="0" dirty="0">
                <a:latin typeface="Verdana"/>
                <a:cs typeface="Verdana"/>
              </a:rPr>
              <a:t>nts</a:t>
            </a:r>
            <a:r>
              <a:rPr sz="2000" spc="-15" dirty="0">
                <a:latin typeface="Verdana"/>
                <a:cs typeface="Verdana"/>
              </a:rPr>
              <a:t> </a:t>
            </a:r>
            <a:r>
              <a:rPr sz="2000" spc="0" dirty="0">
                <a:latin typeface="Verdana"/>
                <a:cs typeface="Verdana"/>
              </a:rPr>
              <a:t>r</a:t>
            </a:r>
            <a:r>
              <a:rPr sz="2000" spc="-10" dirty="0">
                <a:latin typeface="Verdana"/>
                <a:cs typeface="Verdana"/>
              </a:rPr>
              <a:t>e</a:t>
            </a:r>
            <a:r>
              <a:rPr sz="2000" spc="-15" dirty="0">
                <a:latin typeface="Verdana"/>
                <a:cs typeface="Verdana"/>
              </a:rPr>
              <a:t>l</a:t>
            </a:r>
            <a:r>
              <a:rPr sz="2000" spc="0" dirty="0">
                <a:latin typeface="Verdana"/>
                <a:cs typeface="Verdana"/>
              </a:rPr>
              <a:t>at</a:t>
            </a:r>
            <a:r>
              <a:rPr sz="2000" spc="-10" dirty="0">
                <a:latin typeface="Verdana"/>
                <a:cs typeface="Verdana"/>
              </a:rPr>
              <a:t>e</a:t>
            </a:r>
            <a:r>
              <a:rPr sz="2000" spc="0" dirty="0">
                <a:latin typeface="Verdana"/>
                <a:cs typeface="Verdana"/>
              </a:rPr>
              <a:t>d to</a:t>
            </a:r>
            <a:r>
              <a:rPr sz="2000" spc="-10" dirty="0">
                <a:latin typeface="Verdana"/>
                <a:cs typeface="Verdana"/>
              </a:rPr>
              <a:t> </a:t>
            </a:r>
            <a:r>
              <a:rPr sz="2000" spc="0" dirty="0">
                <a:latin typeface="Verdana"/>
                <a:cs typeface="Verdana"/>
              </a:rPr>
              <a:t>pr</a:t>
            </a:r>
            <a:r>
              <a:rPr sz="2000" spc="-10" dirty="0">
                <a:latin typeface="Verdana"/>
                <a:cs typeface="Verdana"/>
              </a:rPr>
              <a:t>e</a:t>
            </a:r>
            <a:r>
              <a:rPr sz="2000" spc="0" dirty="0">
                <a:latin typeface="Verdana"/>
                <a:cs typeface="Verdana"/>
              </a:rPr>
              <a:t>pa</a:t>
            </a:r>
            <a:r>
              <a:rPr sz="2000" spc="-45" dirty="0">
                <a:latin typeface="Verdana"/>
                <a:cs typeface="Verdana"/>
              </a:rPr>
              <a:t>r</a:t>
            </a:r>
            <a:r>
              <a:rPr sz="2000" spc="0" dirty="0">
                <a:latin typeface="Verdana"/>
                <a:cs typeface="Verdana"/>
              </a:rPr>
              <a:t>at</a:t>
            </a:r>
            <a:r>
              <a:rPr sz="2000" spc="-15" dirty="0">
                <a:latin typeface="Verdana"/>
                <a:cs typeface="Verdana"/>
              </a:rPr>
              <a:t>i</a:t>
            </a:r>
            <a:r>
              <a:rPr sz="2000" spc="0" dirty="0">
                <a:latin typeface="Verdana"/>
                <a:cs typeface="Verdana"/>
              </a:rPr>
              <a:t>on</a:t>
            </a:r>
            <a:r>
              <a:rPr sz="2000" spc="-10" dirty="0">
                <a:latin typeface="Verdana"/>
                <a:cs typeface="Verdana"/>
              </a:rPr>
              <a:t> </a:t>
            </a:r>
            <a:r>
              <a:rPr sz="2000" spc="0" dirty="0">
                <a:latin typeface="Verdana"/>
                <a:cs typeface="Verdana"/>
              </a:rPr>
              <a:t>of</a:t>
            </a:r>
            <a:r>
              <a:rPr sz="2000" spc="-10" dirty="0">
                <a:latin typeface="Verdana"/>
                <a:cs typeface="Verdana"/>
              </a:rPr>
              <a:t> </a:t>
            </a:r>
            <a:r>
              <a:rPr sz="2000" spc="0" dirty="0">
                <a:latin typeface="Verdana"/>
                <a:cs typeface="Verdana"/>
              </a:rPr>
              <a:t>school</a:t>
            </a:r>
            <a:r>
              <a:rPr lang="en-US" sz="2000" dirty="0">
                <a:latin typeface="Verdana"/>
                <a:cs typeface="Verdana"/>
              </a:rPr>
              <a:t> </a:t>
            </a:r>
            <a:r>
              <a:rPr sz="2000" dirty="0">
                <a:latin typeface="Verdana"/>
                <a:cs typeface="Verdana"/>
              </a:rPr>
              <a:t>bu</a:t>
            </a:r>
            <a:r>
              <a:rPr sz="2000" spc="-15" dirty="0">
                <a:latin typeface="Verdana"/>
                <a:cs typeface="Verdana"/>
              </a:rPr>
              <a:t>il</a:t>
            </a:r>
            <a:r>
              <a:rPr sz="2000" spc="0" dirty="0">
                <a:latin typeface="Verdana"/>
                <a:cs typeface="Verdana"/>
              </a:rPr>
              <a:t>d</a:t>
            </a:r>
            <a:r>
              <a:rPr sz="2000" spc="-15" dirty="0">
                <a:latin typeface="Verdana"/>
                <a:cs typeface="Verdana"/>
              </a:rPr>
              <a:t>i</a:t>
            </a:r>
            <a:r>
              <a:rPr sz="2000" spc="0" dirty="0">
                <a:latin typeface="Verdana"/>
                <a:cs typeface="Verdana"/>
              </a:rPr>
              <a:t>ng</a:t>
            </a:r>
            <a:r>
              <a:rPr sz="2000" spc="10" dirty="0">
                <a:latin typeface="Verdana"/>
                <a:cs typeface="Verdana"/>
              </a:rPr>
              <a:t> </a:t>
            </a:r>
            <a:r>
              <a:rPr sz="2000" spc="-15" dirty="0">
                <a:latin typeface="Verdana"/>
                <a:cs typeface="Verdana"/>
              </a:rPr>
              <a:t>l</a:t>
            </a:r>
            <a:r>
              <a:rPr sz="2000" spc="-10" dirty="0">
                <a:latin typeface="Verdana"/>
                <a:cs typeface="Verdana"/>
              </a:rPr>
              <a:t>e</a:t>
            </a:r>
            <a:r>
              <a:rPr sz="2000" spc="0" dirty="0">
                <a:latin typeface="Verdana"/>
                <a:cs typeface="Verdana"/>
              </a:rPr>
              <a:t>a</a:t>
            </a:r>
            <a:r>
              <a:rPr sz="2000" spc="-10" dirty="0">
                <a:latin typeface="Verdana"/>
                <a:cs typeface="Verdana"/>
              </a:rPr>
              <a:t>de</a:t>
            </a:r>
            <a:r>
              <a:rPr sz="2000" spc="0" dirty="0">
                <a:latin typeface="Verdana"/>
                <a:cs typeface="Verdana"/>
              </a:rPr>
              <a:t>rs</a:t>
            </a:r>
            <a:endParaRPr sz="2000" dirty="0">
              <a:latin typeface="Verdana"/>
              <a:cs typeface="Verdana"/>
            </a:endParaRPr>
          </a:p>
          <a:p>
            <a:pPr>
              <a:lnSpc>
                <a:spcPts val="650"/>
              </a:lnSpc>
              <a:spcBef>
                <a:spcPts val="27"/>
              </a:spcBef>
            </a:pPr>
            <a:endParaRPr sz="650" dirty="0"/>
          </a:p>
          <a:p>
            <a:pPr>
              <a:lnSpc>
                <a:spcPts val="1000"/>
              </a:lnSpc>
            </a:pPr>
            <a:endParaRPr sz="1000" dirty="0"/>
          </a:p>
          <a:p>
            <a:pPr marL="189230" marR="724535" indent="-177165">
              <a:lnSpc>
                <a:spcPct val="100099"/>
              </a:lnSpc>
              <a:buFont typeface="Arial"/>
              <a:buChar char="•"/>
              <a:tabLst>
                <a:tab pos="189230" algn="l"/>
              </a:tabLst>
            </a:pPr>
            <a:r>
              <a:rPr sz="2000" spc="0" dirty="0">
                <a:latin typeface="Verdana"/>
                <a:cs typeface="Verdana"/>
              </a:rPr>
              <a:t>Id</a:t>
            </a:r>
            <a:r>
              <a:rPr sz="2000" spc="-10" dirty="0">
                <a:latin typeface="Verdana"/>
                <a:cs typeface="Verdana"/>
              </a:rPr>
              <a:t>e</a:t>
            </a:r>
            <a:r>
              <a:rPr sz="2000" spc="0" dirty="0">
                <a:latin typeface="Verdana"/>
                <a:cs typeface="Verdana"/>
              </a:rPr>
              <a:t>nti</a:t>
            </a:r>
            <a:r>
              <a:rPr sz="2000" spc="-15" dirty="0">
                <a:latin typeface="Verdana"/>
                <a:cs typeface="Verdana"/>
              </a:rPr>
              <a:t>f</a:t>
            </a:r>
            <a:r>
              <a:rPr sz="2000" spc="0" dirty="0">
                <a:latin typeface="Verdana"/>
                <a:cs typeface="Verdana"/>
              </a:rPr>
              <a:t>y</a:t>
            </a:r>
            <a:r>
              <a:rPr sz="2000" spc="-20" dirty="0">
                <a:latin typeface="Verdana"/>
                <a:cs typeface="Verdana"/>
              </a:rPr>
              <a:t> </a:t>
            </a:r>
            <a:r>
              <a:rPr sz="2000" spc="-15" dirty="0">
                <a:latin typeface="Verdana"/>
                <a:cs typeface="Verdana"/>
              </a:rPr>
              <a:t>i</a:t>
            </a:r>
            <a:r>
              <a:rPr sz="2000" spc="0" dirty="0">
                <a:latin typeface="Verdana"/>
                <a:cs typeface="Verdana"/>
              </a:rPr>
              <a:t>f </a:t>
            </a:r>
            <a:r>
              <a:rPr lang="en-US" sz="2000" spc="0" dirty="0">
                <a:latin typeface="Verdana"/>
                <a:cs typeface="Verdana"/>
              </a:rPr>
              <a:t>and where </a:t>
            </a:r>
            <a:r>
              <a:rPr sz="2000" spc="0" dirty="0">
                <a:latin typeface="Verdana"/>
                <a:cs typeface="Verdana"/>
              </a:rPr>
              <a:t>i</a:t>
            </a:r>
            <a:r>
              <a:rPr sz="2000" spc="-15" dirty="0">
                <a:latin typeface="Verdana"/>
                <a:cs typeface="Verdana"/>
              </a:rPr>
              <a:t>m</a:t>
            </a:r>
            <a:r>
              <a:rPr sz="2000" spc="0" dirty="0">
                <a:latin typeface="Verdana"/>
                <a:cs typeface="Verdana"/>
              </a:rPr>
              <a:t>pr</a:t>
            </a:r>
            <a:r>
              <a:rPr sz="2000" spc="-20" dirty="0">
                <a:latin typeface="Verdana"/>
                <a:cs typeface="Verdana"/>
              </a:rPr>
              <a:t>o</a:t>
            </a:r>
            <a:r>
              <a:rPr sz="2000" spc="-10" dirty="0">
                <a:latin typeface="Verdana"/>
                <a:cs typeface="Verdana"/>
              </a:rPr>
              <a:t>ve</a:t>
            </a:r>
            <a:r>
              <a:rPr sz="2000" spc="0" dirty="0">
                <a:latin typeface="Verdana"/>
                <a:cs typeface="Verdana"/>
              </a:rPr>
              <a:t>m</a:t>
            </a:r>
            <a:r>
              <a:rPr sz="2000" spc="-15" dirty="0">
                <a:latin typeface="Verdana"/>
                <a:cs typeface="Verdana"/>
              </a:rPr>
              <a:t>e</a:t>
            </a:r>
            <a:r>
              <a:rPr sz="2000" spc="0" dirty="0">
                <a:latin typeface="Verdana"/>
                <a:cs typeface="Verdana"/>
              </a:rPr>
              <a:t>nts </a:t>
            </a:r>
            <a:r>
              <a:rPr sz="2000" spc="-10" dirty="0">
                <a:latin typeface="Verdana"/>
                <a:cs typeface="Verdana"/>
              </a:rPr>
              <a:t>a</a:t>
            </a:r>
            <a:r>
              <a:rPr sz="2000" spc="0" dirty="0">
                <a:latin typeface="Verdana"/>
                <a:cs typeface="Verdana"/>
              </a:rPr>
              <a:t>re</a:t>
            </a:r>
            <a:r>
              <a:rPr sz="2000" spc="-20" dirty="0">
                <a:latin typeface="Verdana"/>
                <a:cs typeface="Verdana"/>
              </a:rPr>
              <a:t> </a:t>
            </a:r>
            <a:r>
              <a:rPr sz="2000" spc="0" dirty="0">
                <a:latin typeface="Verdana"/>
                <a:cs typeface="Verdana"/>
              </a:rPr>
              <a:t>ne</a:t>
            </a:r>
            <a:r>
              <a:rPr sz="2000" spc="-10" dirty="0">
                <a:latin typeface="Verdana"/>
                <a:cs typeface="Verdana"/>
              </a:rPr>
              <a:t>e</a:t>
            </a:r>
            <a:r>
              <a:rPr sz="2000" spc="0" dirty="0">
                <a:latin typeface="Verdana"/>
                <a:cs typeface="Verdana"/>
              </a:rPr>
              <a:t>d</a:t>
            </a:r>
            <a:r>
              <a:rPr sz="2000" spc="-10" dirty="0">
                <a:latin typeface="Verdana"/>
                <a:cs typeface="Verdana"/>
              </a:rPr>
              <a:t>e</a:t>
            </a:r>
            <a:r>
              <a:rPr sz="2000" spc="0" dirty="0">
                <a:latin typeface="Verdana"/>
                <a:cs typeface="Verdana"/>
              </a:rPr>
              <a:t>d</a:t>
            </a:r>
            <a:r>
              <a:rPr sz="2000" spc="-25" dirty="0">
                <a:latin typeface="Verdana"/>
                <a:cs typeface="Verdana"/>
              </a:rPr>
              <a:t> </a:t>
            </a:r>
            <a:r>
              <a:rPr sz="2000" spc="0" dirty="0">
                <a:latin typeface="Verdana"/>
                <a:cs typeface="Verdana"/>
              </a:rPr>
              <a:t>(r</a:t>
            </a:r>
            <a:r>
              <a:rPr sz="2000" spc="-10" dirty="0">
                <a:latin typeface="Verdana"/>
                <a:cs typeface="Verdana"/>
              </a:rPr>
              <a:t>e</a:t>
            </a:r>
            <a:r>
              <a:rPr sz="2000" spc="-15" dirty="0">
                <a:latin typeface="Verdana"/>
                <a:cs typeface="Verdana"/>
              </a:rPr>
              <a:t>l</a:t>
            </a:r>
            <a:r>
              <a:rPr sz="2000" spc="0" dirty="0">
                <a:latin typeface="Verdana"/>
                <a:cs typeface="Verdana"/>
              </a:rPr>
              <a:t>at</a:t>
            </a:r>
            <a:r>
              <a:rPr sz="2000" spc="-10" dirty="0">
                <a:latin typeface="Verdana"/>
                <a:cs typeface="Verdana"/>
              </a:rPr>
              <a:t>e</a:t>
            </a:r>
            <a:r>
              <a:rPr sz="2000" spc="0" dirty="0">
                <a:latin typeface="Verdana"/>
                <a:cs typeface="Verdana"/>
              </a:rPr>
              <a:t>d to c</a:t>
            </a:r>
            <a:r>
              <a:rPr sz="2000" spc="-10" dirty="0">
                <a:latin typeface="Verdana"/>
                <a:cs typeface="Verdana"/>
              </a:rPr>
              <a:t>e</a:t>
            </a:r>
            <a:r>
              <a:rPr sz="2000" spc="0" dirty="0">
                <a:latin typeface="Verdana"/>
                <a:cs typeface="Verdana"/>
              </a:rPr>
              <a:t>rt</a:t>
            </a:r>
            <a:r>
              <a:rPr sz="2000" spc="-15" dirty="0">
                <a:latin typeface="Verdana"/>
                <a:cs typeface="Verdana"/>
              </a:rPr>
              <a:t>i</a:t>
            </a:r>
            <a:r>
              <a:rPr sz="2000" spc="0" dirty="0">
                <a:latin typeface="Verdana"/>
                <a:cs typeface="Verdana"/>
              </a:rPr>
              <a:t>f</a:t>
            </a:r>
            <a:r>
              <a:rPr sz="2000" spc="-10" dirty="0">
                <a:latin typeface="Verdana"/>
                <a:cs typeface="Verdana"/>
              </a:rPr>
              <a:t>i</a:t>
            </a:r>
            <a:r>
              <a:rPr sz="2000" spc="0" dirty="0">
                <a:latin typeface="Verdana"/>
                <a:cs typeface="Verdana"/>
              </a:rPr>
              <a:t>cat</a:t>
            </a:r>
            <a:r>
              <a:rPr sz="2000" spc="-15" dirty="0">
                <a:latin typeface="Verdana"/>
                <a:cs typeface="Verdana"/>
              </a:rPr>
              <a:t>i</a:t>
            </a:r>
            <a:r>
              <a:rPr sz="2000" spc="0" dirty="0">
                <a:latin typeface="Verdana"/>
                <a:cs typeface="Verdana"/>
              </a:rPr>
              <a:t>on</a:t>
            </a:r>
            <a:r>
              <a:rPr sz="2000" spc="-25" dirty="0">
                <a:latin typeface="Verdana"/>
                <a:cs typeface="Verdana"/>
              </a:rPr>
              <a:t> </a:t>
            </a:r>
            <a:r>
              <a:rPr sz="2000" spc="0" dirty="0">
                <a:latin typeface="Verdana"/>
                <a:cs typeface="Verdana"/>
              </a:rPr>
              <a:t>and</a:t>
            </a:r>
            <a:r>
              <a:rPr sz="2000" spc="-10" dirty="0">
                <a:latin typeface="Verdana"/>
                <a:cs typeface="Verdana"/>
              </a:rPr>
              <a:t> </a:t>
            </a:r>
            <a:r>
              <a:rPr sz="2000" spc="0" dirty="0">
                <a:latin typeface="Verdana"/>
                <a:cs typeface="Verdana"/>
              </a:rPr>
              <a:t>pr</a:t>
            </a:r>
            <a:r>
              <a:rPr sz="2000" spc="-10" dirty="0">
                <a:latin typeface="Verdana"/>
                <a:cs typeface="Verdana"/>
              </a:rPr>
              <a:t>o</a:t>
            </a:r>
            <a:r>
              <a:rPr sz="2000" spc="0" dirty="0">
                <a:latin typeface="Verdana"/>
                <a:cs typeface="Verdana"/>
              </a:rPr>
              <a:t>g</a:t>
            </a:r>
            <a:r>
              <a:rPr sz="2000" spc="-40" dirty="0">
                <a:latin typeface="Verdana"/>
                <a:cs typeface="Verdana"/>
              </a:rPr>
              <a:t>r</a:t>
            </a:r>
            <a:r>
              <a:rPr sz="2000" spc="0" dirty="0">
                <a:latin typeface="Verdana"/>
                <a:cs typeface="Verdana"/>
              </a:rPr>
              <a:t>am</a:t>
            </a:r>
            <a:r>
              <a:rPr sz="2000" spc="-10" dirty="0">
                <a:latin typeface="Verdana"/>
                <a:cs typeface="Verdana"/>
              </a:rPr>
              <a:t> </a:t>
            </a:r>
            <a:r>
              <a:rPr sz="2000" spc="0" dirty="0">
                <a:latin typeface="Verdana"/>
                <a:cs typeface="Verdana"/>
              </a:rPr>
              <a:t>r</a:t>
            </a:r>
            <a:r>
              <a:rPr sz="2000" spc="-10" dirty="0">
                <a:latin typeface="Verdana"/>
                <a:cs typeface="Verdana"/>
              </a:rPr>
              <a:t>e</a:t>
            </a:r>
            <a:r>
              <a:rPr sz="2000" spc="0" dirty="0">
                <a:latin typeface="Verdana"/>
                <a:cs typeface="Verdana"/>
              </a:rPr>
              <a:t>qu</a:t>
            </a:r>
            <a:r>
              <a:rPr sz="2000" spc="-10" dirty="0">
                <a:latin typeface="Verdana"/>
                <a:cs typeface="Verdana"/>
              </a:rPr>
              <a:t>i</a:t>
            </a:r>
            <a:r>
              <a:rPr sz="2000" spc="0" dirty="0">
                <a:latin typeface="Verdana"/>
                <a:cs typeface="Verdana"/>
              </a:rPr>
              <a:t>r</a:t>
            </a:r>
            <a:r>
              <a:rPr sz="2000" spc="-10" dirty="0">
                <a:latin typeface="Verdana"/>
                <a:cs typeface="Verdana"/>
              </a:rPr>
              <a:t>e</a:t>
            </a:r>
            <a:r>
              <a:rPr sz="2000" spc="0" dirty="0">
                <a:latin typeface="Verdana"/>
                <a:cs typeface="Verdana"/>
              </a:rPr>
              <a:t>m</a:t>
            </a:r>
            <a:r>
              <a:rPr sz="2000" spc="-15" dirty="0">
                <a:latin typeface="Verdana"/>
                <a:cs typeface="Verdana"/>
              </a:rPr>
              <a:t>e</a:t>
            </a:r>
            <a:r>
              <a:rPr sz="2000" spc="0" dirty="0">
                <a:latin typeface="Verdana"/>
                <a:cs typeface="Verdana"/>
              </a:rPr>
              <a:t>nts,</a:t>
            </a:r>
            <a:r>
              <a:rPr sz="2000" spc="-30" dirty="0">
                <a:latin typeface="Verdana"/>
                <a:cs typeface="Verdana"/>
              </a:rPr>
              <a:t> </a:t>
            </a:r>
            <a:r>
              <a:rPr sz="2000" spc="0" dirty="0">
                <a:latin typeface="Verdana"/>
                <a:cs typeface="Verdana"/>
              </a:rPr>
              <a:t>pr</a:t>
            </a:r>
            <a:r>
              <a:rPr sz="2000" spc="-10" dirty="0">
                <a:latin typeface="Verdana"/>
                <a:cs typeface="Verdana"/>
              </a:rPr>
              <a:t>o</a:t>
            </a:r>
            <a:r>
              <a:rPr sz="2000" spc="0" dirty="0">
                <a:latin typeface="Verdana"/>
                <a:cs typeface="Verdana"/>
              </a:rPr>
              <a:t>fess</a:t>
            </a:r>
            <a:r>
              <a:rPr sz="2000" spc="-15" dirty="0">
                <a:latin typeface="Verdana"/>
                <a:cs typeface="Verdana"/>
              </a:rPr>
              <a:t>i</a:t>
            </a:r>
            <a:r>
              <a:rPr sz="2000" spc="0" dirty="0">
                <a:latin typeface="Verdana"/>
                <a:cs typeface="Verdana"/>
              </a:rPr>
              <a:t>onal d</a:t>
            </a:r>
            <a:r>
              <a:rPr sz="2000" spc="-10" dirty="0">
                <a:latin typeface="Verdana"/>
                <a:cs typeface="Verdana"/>
              </a:rPr>
              <a:t>e</a:t>
            </a:r>
            <a:r>
              <a:rPr sz="2000" spc="-15" dirty="0">
                <a:latin typeface="Verdana"/>
                <a:cs typeface="Verdana"/>
              </a:rPr>
              <a:t>v</a:t>
            </a:r>
            <a:r>
              <a:rPr sz="2000" spc="-10" dirty="0">
                <a:latin typeface="Verdana"/>
                <a:cs typeface="Verdana"/>
              </a:rPr>
              <a:t>e</a:t>
            </a:r>
            <a:r>
              <a:rPr sz="2000" spc="-15" dirty="0">
                <a:latin typeface="Verdana"/>
                <a:cs typeface="Verdana"/>
              </a:rPr>
              <a:t>l</a:t>
            </a:r>
            <a:r>
              <a:rPr sz="2000" spc="0" dirty="0">
                <a:latin typeface="Verdana"/>
                <a:cs typeface="Verdana"/>
              </a:rPr>
              <a:t>o</a:t>
            </a:r>
            <a:r>
              <a:rPr sz="2000" spc="-10" dirty="0">
                <a:latin typeface="Verdana"/>
                <a:cs typeface="Verdana"/>
              </a:rPr>
              <a:t>pme</a:t>
            </a:r>
            <a:r>
              <a:rPr sz="2000" spc="0" dirty="0">
                <a:latin typeface="Verdana"/>
                <a:cs typeface="Verdana"/>
              </a:rPr>
              <a:t>nt, </a:t>
            </a:r>
            <a:r>
              <a:rPr sz="2000" spc="-10" dirty="0">
                <a:latin typeface="Verdana"/>
                <a:cs typeface="Verdana"/>
              </a:rPr>
              <a:t>s</a:t>
            </a:r>
            <a:r>
              <a:rPr sz="2000" spc="0" dirty="0">
                <a:latin typeface="Verdana"/>
                <a:cs typeface="Verdana"/>
              </a:rPr>
              <a:t>up</a:t>
            </a:r>
            <a:r>
              <a:rPr sz="2000" spc="-10" dirty="0">
                <a:latin typeface="Verdana"/>
                <a:cs typeface="Verdana"/>
              </a:rPr>
              <a:t>e</a:t>
            </a:r>
            <a:r>
              <a:rPr sz="2000" spc="0" dirty="0">
                <a:latin typeface="Verdana"/>
                <a:cs typeface="Verdana"/>
              </a:rPr>
              <a:t>rv</a:t>
            </a:r>
            <a:r>
              <a:rPr sz="2000" spc="-15" dirty="0">
                <a:latin typeface="Verdana"/>
                <a:cs typeface="Verdana"/>
              </a:rPr>
              <a:t>i</a:t>
            </a:r>
            <a:r>
              <a:rPr sz="2000" spc="0" dirty="0">
                <a:latin typeface="Verdana"/>
                <a:cs typeface="Verdana"/>
              </a:rPr>
              <a:t>s</a:t>
            </a:r>
            <a:r>
              <a:rPr sz="2000" spc="-15" dirty="0">
                <a:latin typeface="Verdana"/>
                <a:cs typeface="Verdana"/>
              </a:rPr>
              <a:t>i</a:t>
            </a:r>
            <a:r>
              <a:rPr sz="2000" spc="0" dirty="0">
                <a:latin typeface="Verdana"/>
                <a:cs typeface="Verdana"/>
              </a:rPr>
              <a:t>on,</a:t>
            </a:r>
            <a:r>
              <a:rPr sz="2000" spc="-35" dirty="0">
                <a:latin typeface="Verdana"/>
                <a:cs typeface="Verdana"/>
              </a:rPr>
              <a:t> </a:t>
            </a:r>
            <a:r>
              <a:rPr sz="2000" spc="0" dirty="0">
                <a:latin typeface="Verdana"/>
                <a:cs typeface="Verdana"/>
              </a:rPr>
              <a:t>and/</a:t>
            </a:r>
            <a:r>
              <a:rPr sz="2000" spc="-10" dirty="0">
                <a:latin typeface="Verdana"/>
                <a:cs typeface="Verdana"/>
              </a:rPr>
              <a:t>o</a:t>
            </a:r>
            <a:r>
              <a:rPr sz="2000" spc="0" dirty="0">
                <a:latin typeface="Verdana"/>
                <a:cs typeface="Verdana"/>
              </a:rPr>
              <a:t>r</a:t>
            </a:r>
            <a:r>
              <a:rPr sz="2000" spc="-15" dirty="0">
                <a:latin typeface="Verdana"/>
                <a:cs typeface="Verdana"/>
              </a:rPr>
              <a:t> </a:t>
            </a:r>
            <a:r>
              <a:rPr sz="2000" spc="-10" dirty="0">
                <a:latin typeface="Verdana"/>
                <a:cs typeface="Verdana"/>
              </a:rPr>
              <a:t>e</a:t>
            </a:r>
            <a:r>
              <a:rPr sz="2000" spc="-40" dirty="0">
                <a:latin typeface="Verdana"/>
                <a:cs typeface="Verdana"/>
              </a:rPr>
              <a:t>v</a:t>
            </a:r>
            <a:r>
              <a:rPr sz="2000" spc="0" dirty="0">
                <a:latin typeface="Verdana"/>
                <a:cs typeface="Verdana"/>
              </a:rPr>
              <a:t>a</a:t>
            </a:r>
            <a:r>
              <a:rPr sz="2000" spc="-20" dirty="0">
                <a:latin typeface="Verdana"/>
                <a:cs typeface="Verdana"/>
              </a:rPr>
              <a:t>l</a:t>
            </a:r>
            <a:r>
              <a:rPr sz="2000" spc="0" dirty="0">
                <a:latin typeface="Verdana"/>
                <a:cs typeface="Verdana"/>
              </a:rPr>
              <a:t>uat</a:t>
            </a:r>
            <a:r>
              <a:rPr sz="2000" spc="-15" dirty="0">
                <a:latin typeface="Verdana"/>
                <a:cs typeface="Verdana"/>
              </a:rPr>
              <a:t>i</a:t>
            </a:r>
            <a:r>
              <a:rPr sz="2000" spc="0" dirty="0">
                <a:latin typeface="Verdana"/>
                <a:cs typeface="Verdana"/>
              </a:rPr>
              <a:t>on)</a:t>
            </a:r>
            <a:endParaRPr sz="2000" dirty="0">
              <a:latin typeface="Verdana"/>
              <a:cs typeface="Verdana"/>
            </a:endParaRPr>
          </a:p>
          <a:p>
            <a:pPr>
              <a:lnSpc>
                <a:spcPts val="650"/>
              </a:lnSpc>
              <a:spcBef>
                <a:spcPts val="30"/>
              </a:spcBef>
              <a:buFont typeface="Arial"/>
              <a:buChar char="•"/>
            </a:pPr>
            <a:endParaRPr sz="650" dirty="0"/>
          </a:p>
          <a:p>
            <a:pPr>
              <a:lnSpc>
                <a:spcPts val="1000"/>
              </a:lnSpc>
              <a:buFont typeface="Arial"/>
              <a:buChar char="•"/>
            </a:pPr>
            <a:endParaRPr sz="1000" dirty="0"/>
          </a:p>
          <a:p>
            <a:pPr marL="189230" marR="12700" indent="-177165">
              <a:lnSpc>
                <a:spcPct val="100000"/>
              </a:lnSpc>
              <a:buFont typeface="Arial"/>
              <a:buChar char="•"/>
              <a:tabLst>
                <a:tab pos="189230" algn="l"/>
              </a:tabLst>
            </a:pPr>
            <a:r>
              <a:rPr sz="2000" spc="-5" dirty="0">
                <a:latin typeface="Verdana"/>
                <a:cs typeface="Verdana"/>
              </a:rPr>
              <a:t>I</a:t>
            </a:r>
            <a:r>
              <a:rPr sz="2000" spc="0" dirty="0">
                <a:latin typeface="Verdana"/>
                <a:cs typeface="Verdana"/>
              </a:rPr>
              <a:t>f</a:t>
            </a:r>
            <a:r>
              <a:rPr sz="2000" spc="-20" dirty="0">
                <a:latin typeface="Verdana"/>
                <a:cs typeface="Verdana"/>
              </a:rPr>
              <a:t> </a:t>
            </a:r>
            <a:r>
              <a:rPr sz="2000" spc="-25" dirty="0">
                <a:latin typeface="Verdana"/>
                <a:cs typeface="Verdana"/>
              </a:rPr>
              <a:t>w</a:t>
            </a:r>
            <a:r>
              <a:rPr sz="2000" spc="0" dirty="0">
                <a:latin typeface="Verdana"/>
                <a:cs typeface="Verdana"/>
              </a:rPr>
              <a:t>a</a:t>
            </a:r>
            <a:r>
              <a:rPr sz="2000" spc="-10" dirty="0">
                <a:latin typeface="Verdana"/>
                <a:cs typeface="Verdana"/>
              </a:rPr>
              <a:t>r</a:t>
            </a:r>
            <a:r>
              <a:rPr sz="2000" spc="-40" dirty="0">
                <a:latin typeface="Verdana"/>
                <a:cs typeface="Verdana"/>
              </a:rPr>
              <a:t>r</a:t>
            </a:r>
            <a:r>
              <a:rPr sz="2000" spc="0" dirty="0">
                <a:latin typeface="Verdana"/>
                <a:cs typeface="Verdana"/>
              </a:rPr>
              <a:t>anted,</a:t>
            </a:r>
            <a:r>
              <a:rPr sz="2000" spc="-25" dirty="0">
                <a:latin typeface="Verdana"/>
                <a:cs typeface="Verdana"/>
              </a:rPr>
              <a:t> </a:t>
            </a:r>
            <a:r>
              <a:rPr sz="2000" spc="0" dirty="0">
                <a:latin typeface="Verdana"/>
                <a:cs typeface="Verdana"/>
              </a:rPr>
              <a:t>for</a:t>
            </a:r>
            <a:r>
              <a:rPr sz="2000" spc="-25" dirty="0">
                <a:latin typeface="Verdana"/>
                <a:cs typeface="Verdana"/>
              </a:rPr>
              <a:t>w</a:t>
            </a:r>
            <a:r>
              <a:rPr sz="2000" spc="0" dirty="0">
                <a:latin typeface="Verdana"/>
                <a:cs typeface="Verdana"/>
              </a:rPr>
              <a:t>a</a:t>
            </a:r>
            <a:r>
              <a:rPr sz="2000" spc="-10" dirty="0">
                <a:latin typeface="Verdana"/>
                <a:cs typeface="Verdana"/>
              </a:rPr>
              <a:t>r</a:t>
            </a:r>
            <a:r>
              <a:rPr sz="2000" spc="0" dirty="0">
                <a:latin typeface="Verdana"/>
                <a:cs typeface="Verdana"/>
              </a:rPr>
              <a:t>d</a:t>
            </a:r>
            <a:r>
              <a:rPr sz="2000" spc="-25" dirty="0">
                <a:latin typeface="Verdana"/>
                <a:cs typeface="Verdana"/>
              </a:rPr>
              <a:t> </a:t>
            </a:r>
            <a:r>
              <a:rPr sz="2000" spc="0" dirty="0">
                <a:latin typeface="Verdana"/>
                <a:cs typeface="Verdana"/>
              </a:rPr>
              <a:t>r</a:t>
            </a:r>
            <a:r>
              <a:rPr sz="2000" spc="-10" dirty="0">
                <a:latin typeface="Verdana"/>
                <a:cs typeface="Verdana"/>
              </a:rPr>
              <a:t>e</a:t>
            </a:r>
            <a:r>
              <a:rPr sz="2000" spc="0" dirty="0">
                <a:latin typeface="Verdana"/>
                <a:cs typeface="Verdana"/>
              </a:rPr>
              <a:t>co</a:t>
            </a:r>
            <a:r>
              <a:rPr sz="2000" spc="-10" dirty="0">
                <a:latin typeface="Verdana"/>
                <a:cs typeface="Verdana"/>
              </a:rPr>
              <a:t>m</a:t>
            </a:r>
            <a:r>
              <a:rPr sz="2000" spc="0" dirty="0">
                <a:latin typeface="Verdana"/>
                <a:cs typeface="Verdana"/>
              </a:rPr>
              <a:t>m</a:t>
            </a:r>
            <a:r>
              <a:rPr sz="2000" spc="-15" dirty="0">
                <a:latin typeface="Verdana"/>
                <a:cs typeface="Verdana"/>
              </a:rPr>
              <a:t>e</a:t>
            </a:r>
            <a:r>
              <a:rPr sz="2000" spc="0" dirty="0">
                <a:latin typeface="Verdana"/>
                <a:cs typeface="Verdana"/>
              </a:rPr>
              <a:t>ndat</a:t>
            </a:r>
            <a:r>
              <a:rPr sz="2000" spc="-10" dirty="0">
                <a:latin typeface="Verdana"/>
                <a:cs typeface="Verdana"/>
              </a:rPr>
              <a:t>i</a:t>
            </a:r>
            <a:r>
              <a:rPr sz="2000" spc="0" dirty="0">
                <a:latin typeface="Verdana"/>
                <a:cs typeface="Verdana"/>
              </a:rPr>
              <a:t>ons</a:t>
            </a:r>
            <a:r>
              <a:rPr sz="2000" spc="-25" dirty="0">
                <a:latin typeface="Verdana"/>
                <a:cs typeface="Verdana"/>
              </a:rPr>
              <a:t> </a:t>
            </a:r>
            <a:r>
              <a:rPr sz="2000" spc="0" dirty="0">
                <a:latin typeface="Verdana"/>
                <a:cs typeface="Verdana"/>
              </a:rPr>
              <a:t>to</a:t>
            </a:r>
            <a:r>
              <a:rPr sz="2000" spc="-15" dirty="0">
                <a:latin typeface="Verdana"/>
                <a:cs typeface="Verdana"/>
              </a:rPr>
              <a:t> </a:t>
            </a:r>
            <a:r>
              <a:rPr sz="2000" spc="0" dirty="0">
                <a:latin typeface="Verdana"/>
                <a:cs typeface="Verdana"/>
              </a:rPr>
              <a:t>Com</a:t>
            </a:r>
            <a:r>
              <a:rPr sz="2000" spc="-10" dirty="0">
                <a:latin typeface="Verdana"/>
                <a:cs typeface="Verdana"/>
              </a:rPr>
              <a:t>m</a:t>
            </a:r>
            <a:r>
              <a:rPr sz="2000" spc="-15" dirty="0">
                <a:latin typeface="Verdana"/>
                <a:cs typeface="Verdana"/>
              </a:rPr>
              <a:t>i</a:t>
            </a:r>
            <a:r>
              <a:rPr sz="2000" spc="0" dirty="0">
                <a:latin typeface="Verdana"/>
                <a:cs typeface="Verdana"/>
              </a:rPr>
              <a:t>ss</a:t>
            </a:r>
            <a:r>
              <a:rPr sz="2000" spc="-15" dirty="0">
                <a:latin typeface="Verdana"/>
                <a:cs typeface="Verdana"/>
              </a:rPr>
              <a:t>i</a:t>
            </a:r>
            <a:r>
              <a:rPr sz="2000" spc="0" dirty="0">
                <a:latin typeface="Verdana"/>
                <a:cs typeface="Verdana"/>
              </a:rPr>
              <a:t>on</a:t>
            </a:r>
            <a:r>
              <a:rPr sz="2000" spc="-10" dirty="0">
                <a:latin typeface="Verdana"/>
                <a:cs typeface="Verdana"/>
              </a:rPr>
              <a:t>e</a:t>
            </a:r>
            <a:r>
              <a:rPr sz="2000" spc="0" dirty="0">
                <a:latin typeface="Verdana"/>
                <a:cs typeface="Verdana"/>
              </a:rPr>
              <a:t>r </a:t>
            </a:r>
            <a:r>
              <a:rPr lang="en-US" sz="2000" spc="0" dirty="0">
                <a:latin typeface="Verdana"/>
                <a:cs typeface="Verdana"/>
              </a:rPr>
              <a:t>&amp; </a:t>
            </a:r>
            <a:r>
              <a:rPr sz="2000" spc="-50" dirty="0">
                <a:latin typeface="Verdana"/>
                <a:cs typeface="Verdana"/>
              </a:rPr>
              <a:t>R</a:t>
            </a:r>
            <a:r>
              <a:rPr sz="2000" spc="-10" dirty="0">
                <a:latin typeface="Verdana"/>
                <a:cs typeface="Verdana"/>
              </a:rPr>
              <a:t>e</a:t>
            </a:r>
            <a:r>
              <a:rPr sz="2000" spc="0" dirty="0">
                <a:latin typeface="Verdana"/>
                <a:cs typeface="Verdana"/>
              </a:rPr>
              <a:t>g</a:t>
            </a:r>
            <a:r>
              <a:rPr sz="2000" spc="-10" dirty="0">
                <a:latin typeface="Verdana"/>
                <a:cs typeface="Verdana"/>
              </a:rPr>
              <a:t>e</a:t>
            </a:r>
            <a:r>
              <a:rPr sz="2000" spc="0" dirty="0">
                <a:latin typeface="Verdana"/>
                <a:cs typeface="Verdana"/>
              </a:rPr>
              <a:t>nts</a:t>
            </a:r>
            <a:endParaRPr sz="650" dirty="0"/>
          </a:p>
          <a:p>
            <a:pPr>
              <a:lnSpc>
                <a:spcPts val="1000"/>
              </a:lnSpc>
              <a:buFont typeface="Arial"/>
              <a:buChar char="•"/>
            </a:pPr>
            <a:endParaRPr sz="1000" dirty="0"/>
          </a:p>
          <a:p>
            <a:pPr marL="189230" marR="962025" indent="-177165">
              <a:lnSpc>
                <a:spcPct val="100000"/>
              </a:lnSpc>
              <a:buFont typeface="Arial"/>
              <a:buChar char="•"/>
              <a:tabLst>
                <a:tab pos="189230" algn="l"/>
              </a:tabLst>
            </a:pPr>
            <a:r>
              <a:rPr sz="2000" spc="0" dirty="0">
                <a:latin typeface="Verdana"/>
                <a:cs typeface="Verdana"/>
              </a:rPr>
              <a:t>De</a:t>
            </a:r>
            <a:r>
              <a:rPr sz="2000" spc="-15" dirty="0">
                <a:latin typeface="Verdana"/>
                <a:cs typeface="Verdana"/>
              </a:rPr>
              <a:t>v</a:t>
            </a:r>
            <a:r>
              <a:rPr sz="2000" spc="-10" dirty="0">
                <a:latin typeface="Verdana"/>
                <a:cs typeface="Verdana"/>
              </a:rPr>
              <a:t>e</a:t>
            </a:r>
            <a:r>
              <a:rPr sz="2000" spc="-15" dirty="0">
                <a:latin typeface="Verdana"/>
                <a:cs typeface="Verdana"/>
              </a:rPr>
              <a:t>l</a:t>
            </a:r>
            <a:r>
              <a:rPr sz="2000" spc="0" dirty="0">
                <a:latin typeface="Verdana"/>
                <a:cs typeface="Verdana"/>
              </a:rPr>
              <a:t>op</a:t>
            </a:r>
            <a:r>
              <a:rPr sz="2000" spc="-15" dirty="0">
                <a:latin typeface="Verdana"/>
                <a:cs typeface="Verdana"/>
              </a:rPr>
              <a:t> </a:t>
            </a:r>
            <a:r>
              <a:rPr sz="2000" spc="0" dirty="0">
                <a:latin typeface="Verdana"/>
                <a:cs typeface="Verdana"/>
              </a:rPr>
              <a:t>a</a:t>
            </a:r>
            <a:r>
              <a:rPr sz="2000" spc="-15" dirty="0">
                <a:latin typeface="Verdana"/>
                <a:cs typeface="Verdana"/>
              </a:rPr>
              <a:t> </a:t>
            </a:r>
            <a:r>
              <a:rPr sz="2000" spc="0" dirty="0">
                <a:latin typeface="Verdana"/>
                <a:cs typeface="Verdana"/>
              </a:rPr>
              <a:t>to</a:t>
            </a:r>
            <a:r>
              <a:rPr sz="2000" spc="-10" dirty="0">
                <a:latin typeface="Verdana"/>
                <a:cs typeface="Verdana"/>
              </a:rPr>
              <a:t>o</a:t>
            </a:r>
            <a:r>
              <a:rPr sz="2000" spc="0" dirty="0">
                <a:latin typeface="Verdana"/>
                <a:cs typeface="Verdana"/>
              </a:rPr>
              <a:t>l</a:t>
            </a:r>
            <a:r>
              <a:rPr sz="2000" spc="-10" dirty="0">
                <a:latin typeface="Verdana"/>
                <a:cs typeface="Verdana"/>
              </a:rPr>
              <a:t> </a:t>
            </a:r>
            <a:r>
              <a:rPr sz="2000" spc="0" dirty="0">
                <a:latin typeface="Verdana"/>
                <a:cs typeface="Verdana"/>
              </a:rPr>
              <a:t>to</a:t>
            </a:r>
            <a:r>
              <a:rPr sz="2000" spc="-10" dirty="0">
                <a:latin typeface="Verdana"/>
                <a:cs typeface="Verdana"/>
              </a:rPr>
              <a:t> </a:t>
            </a:r>
            <a:r>
              <a:rPr sz="2000" spc="0" dirty="0">
                <a:latin typeface="Verdana"/>
                <a:cs typeface="Verdana"/>
              </a:rPr>
              <a:t>he</a:t>
            </a:r>
            <a:r>
              <a:rPr sz="2000" spc="-15" dirty="0">
                <a:latin typeface="Verdana"/>
                <a:cs typeface="Verdana"/>
              </a:rPr>
              <a:t>l</a:t>
            </a:r>
            <a:r>
              <a:rPr sz="2000" spc="0" dirty="0">
                <a:latin typeface="Verdana"/>
                <a:cs typeface="Verdana"/>
              </a:rPr>
              <a:t>p d</a:t>
            </a:r>
            <a:r>
              <a:rPr sz="2000" spc="-10" dirty="0">
                <a:latin typeface="Verdana"/>
                <a:cs typeface="Verdana"/>
              </a:rPr>
              <a:t>i</a:t>
            </a:r>
            <a:r>
              <a:rPr sz="2000" spc="0" dirty="0">
                <a:latin typeface="Verdana"/>
                <a:cs typeface="Verdana"/>
              </a:rPr>
              <a:t>str</a:t>
            </a:r>
            <a:r>
              <a:rPr sz="2000" spc="-15" dirty="0">
                <a:latin typeface="Verdana"/>
                <a:cs typeface="Verdana"/>
              </a:rPr>
              <a:t>i</a:t>
            </a:r>
            <a:r>
              <a:rPr sz="2000" spc="0" dirty="0">
                <a:latin typeface="Verdana"/>
                <a:cs typeface="Verdana"/>
              </a:rPr>
              <a:t>cts</a:t>
            </a:r>
            <a:r>
              <a:rPr sz="2000" spc="-20" dirty="0">
                <a:latin typeface="Verdana"/>
                <a:cs typeface="Verdana"/>
              </a:rPr>
              <a:t> </a:t>
            </a:r>
            <a:r>
              <a:rPr sz="2000" spc="-15" dirty="0">
                <a:latin typeface="Verdana"/>
                <a:cs typeface="Verdana"/>
              </a:rPr>
              <a:t>i</a:t>
            </a:r>
            <a:r>
              <a:rPr sz="2000" spc="0" dirty="0">
                <a:latin typeface="Verdana"/>
                <a:cs typeface="Verdana"/>
              </a:rPr>
              <a:t>d</a:t>
            </a:r>
            <a:r>
              <a:rPr sz="2000" spc="-10" dirty="0">
                <a:latin typeface="Verdana"/>
                <a:cs typeface="Verdana"/>
              </a:rPr>
              <a:t>e</a:t>
            </a:r>
            <a:r>
              <a:rPr sz="2000" spc="0" dirty="0">
                <a:latin typeface="Verdana"/>
                <a:cs typeface="Verdana"/>
              </a:rPr>
              <a:t>nti</a:t>
            </a:r>
            <a:r>
              <a:rPr sz="2000" spc="-15" dirty="0">
                <a:latin typeface="Verdana"/>
                <a:cs typeface="Verdana"/>
              </a:rPr>
              <a:t>f</a:t>
            </a:r>
            <a:r>
              <a:rPr sz="2000" spc="-180" dirty="0">
                <a:latin typeface="Verdana"/>
                <a:cs typeface="Verdana"/>
              </a:rPr>
              <a:t>y</a:t>
            </a:r>
            <a:r>
              <a:rPr sz="2000" spc="0" dirty="0">
                <a:latin typeface="Verdana"/>
                <a:cs typeface="Verdana"/>
              </a:rPr>
              <a:t>,</a:t>
            </a:r>
            <a:r>
              <a:rPr sz="2000" spc="-5" dirty="0">
                <a:latin typeface="Verdana"/>
                <a:cs typeface="Verdana"/>
              </a:rPr>
              <a:t> </a:t>
            </a:r>
            <a:r>
              <a:rPr sz="2000" spc="0" dirty="0">
                <a:latin typeface="Verdana"/>
                <a:cs typeface="Verdana"/>
              </a:rPr>
              <a:t>s</a:t>
            </a:r>
            <a:r>
              <a:rPr sz="2000" spc="-10" dirty="0">
                <a:latin typeface="Verdana"/>
                <a:cs typeface="Verdana"/>
              </a:rPr>
              <a:t>e</a:t>
            </a:r>
            <a:r>
              <a:rPr sz="2000" spc="-15" dirty="0">
                <a:latin typeface="Verdana"/>
                <a:cs typeface="Verdana"/>
              </a:rPr>
              <a:t>l</a:t>
            </a:r>
            <a:r>
              <a:rPr sz="2000" spc="-10" dirty="0">
                <a:latin typeface="Verdana"/>
                <a:cs typeface="Verdana"/>
              </a:rPr>
              <a:t>e</a:t>
            </a:r>
            <a:r>
              <a:rPr sz="2000" spc="0" dirty="0">
                <a:latin typeface="Verdana"/>
                <a:cs typeface="Verdana"/>
              </a:rPr>
              <a:t>ct,</a:t>
            </a:r>
            <a:r>
              <a:rPr sz="2000" spc="-15" dirty="0">
                <a:latin typeface="Verdana"/>
                <a:cs typeface="Verdana"/>
              </a:rPr>
              <a:t> </a:t>
            </a:r>
            <a:r>
              <a:rPr lang="en-US" sz="2000" spc="0" dirty="0">
                <a:latin typeface="Verdana"/>
                <a:cs typeface="Verdana"/>
              </a:rPr>
              <a:t>&amp; </a:t>
            </a:r>
            <a:r>
              <a:rPr sz="2000" spc="0" dirty="0">
                <a:latin typeface="Verdana"/>
                <a:cs typeface="Verdana"/>
              </a:rPr>
              <a:t>p</a:t>
            </a:r>
            <a:r>
              <a:rPr sz="2000" spc="-15" dirty="0">
                <a:latin typeface="Verdana"/>
                <a:cs typeface="Verdana"/>
              </a:rPr>
              <a:t>l</a:t>
            </a:r>
            <a:r>
              <a:rPr sz="2000" spc="0" dirty="0">
                <a:latin typeface="Verdana"/>
                <a:cs typeface="Verdana"/>
              </a:rPr>
              <a:t>ace</a:t>
            </a:r>
            <a:r>
              <a:rPr lang="en-US" sz="2000" spc="-10" dirty="0">
                <a:latin typeface="Verdana"/>
                <a:cs typeface="Verdana"/>
              </a:rPr>
              <a:t> </a:t>
            </a:r>
            <a:r>
              <a:rPr sz="2000" spc="0" dirty="0">
                <a:latin typeface="Verdana"/>
                <a:cs typeface="Verdana"/>
              </a:rPr>
              <a:t>school</a:t>
            </a:r>
            <a:r>
              <a:rPr sz="2000" spc="-35" dirty="0">
                <a:latin typeface="Verdana"/>
                <a:cs typeface="Verdana"/>
              </a:rPr>
              <a:t> </a:t>
            </a:r>
            <a:r>
              <a:rPr sz="2000" spc="0" dirty="0">
                <a:latin typeface="Verdana"/>
                <a:cs typeface="Verdana"/>
              </a:rPr>
              <a:t>bu</a:t>
            </a:r>
            <a:r>
              <a:rPr sz="2000" spc="-10" dirty="0">
                <a:latin typeface="Verdana"/>
                <a:cs typeface="Verdana"/>
              </a:rPr>
              <a:t>i</a:t>
            </a:r>
            <a:r>
              <a:rPr sz="2000" spc="-15" dirty="0">
                <a:latin typeface="Verdana"/>
                <a:cs typeface="Verdana"/>
              </a:rPr>
              <a:t>l</a:t>
            </a:r>
            <a:r>
              <a:rPr sz="2000" spc="0" dirty="0">
                <a:latin typeface="Verdana"/>
                <a:cs typeface="Verdana"/>
              </a:rPr>
              <a:t>d</a:t>
            </a:r>
            <a:r>
              <a:rPr sz="2000" spc="-15" dirty="0">
                <a:latin typeface="Verdana"/>
                <a:cs typeface="Verdana"/>
              </a:rPr>
              <a:t>i</a:t>
            </a:r>
            <a:r>
              <a:rPr sz="2000" spc="0" dirty="0">
                <a:latin typeface="Verdana"/>
                <a:cs typeface="Verdana"/>
              </a:rPr>
              <a:t>ng</a:t>
            </a:r>
            <a:r>
              <a:rPr sz="2000" spc="15" dirty="0">
                <a:latin typeface="Verdana"/>
                <a:cs typeface="Verdana"/>
              </a:rPr>
              <a:t> </a:t>
            </a:r>
            <a:r>
              <a:rPr sz="2000" spc="-15" dirty="0">
                <a:latin typeface="Verdana"/>
                <a:cs typeface="Verdana"/>
              </a:rPr>
              <a:t>l</a:t>
            </a:r>
            <a:r>
              <a:rPr sz="2000" spc="-10" dirty="0">
                <a:latin typeface="Verdana"/>
                <a:cs typeface="Verdana"/>
              </a:rPr>
              <a:t>e</a:t>
            </a:r>
            <a:r>
              <a:rPr sz="2000" spc="0" dirty="0">
                <a:latin typeface="Verdana"/>
                <a:cs typeface="Verdana"/>
              </a:rPr>
              <a:t>ad</a:t>
            </a:r>
            <a:r>
              <a:rPr sz="2000" spc="-15" dirty="0">
                <a:latin typeface="Verdana"/>
                <a:cs typeface="Verdana"/>
              </a:rPr>
              <a:t>e</a:t>
            </a:r>
            <a:r>
              <a:rPr sz="2000" spc="0" dirty="0">
                <a:latin typeface="Verdana"/>
                <a:cs typeface="Verdana"/>
              </a:rPr>
              <a:t>rs</a:t>
            </a:r>
            <a:endParaRPr sz="2000" dirty="0">
              <a:latin typeface="Verdana"/>
              <a:cs typeface="Verdana"/>
            </a:endParaRPr>
          </a:p>
        </p:txBody>
      </p:sp>
      <p:sp>
        <p:nvSpPr>
          <p:cNvPr id="4" name="object 4"/>
          <p:cNvSpPr/>
          <p:nvPr/>
        </p:nvSpPr>
        <p:spPr>
          <a:xfrm>
            <a:off x="7647776" y="1556792"/>
            <a:ext cx="1263294" cy="1261191"/>
          </a:xfrm>
          <a:prstGeom prst="rect">
            <a:avLst/>
          </a:prstGeom>
          <a:blipFill>
            <a:blip r:embed="rId2" cstate="print"/>
            <a:stretch>
              <a:fillRect/>
            </a:stretch>
          </a:blipFill>
        </p:spPr>
        <p:txBody>
          <a:bodyPr wrap="square" lIns="0" tIns="0" rIns="0" bIns="0" rtlCol="0">
            <a:noAutofit/>
          </a:bodyPr>
          <a:lstStyle/>
          <a:p>
            <a:endParaRPr/>
          </a:p>
        </p:txBody>
      </p:sp>
      <p:sp>
        <p:nvSpPr>
          <p:cNvPr id="5" name="object 5"/>
          <p:cNvSpPr txBox="1">
            <a:spLocks noGrp="1"/>
          </p:cNvSpPr>
          <p:nvPr>
            <p:ph type="sldNum" sz="quarter" idx="4294967295"/>
          </p:nvPr>
        </p:nvSpPr>
        <p:spPr>
          <a:xfrm>
            <a:off x="8414511" y="6439814"/>
            <a:ext cx="206248" cy="203199"/>
          </a:xfrm>
          <a:prstGeom prst="rect">
            <a:avLst/>
          </a:prstGeom>
        </p:spPr>
        <p:txBody>
          <a:bodyPr vert="horz" wrap="square" lIns="0" tIns="0" rIns="0" bIns="0" rtlCol="0">
            <a:noAutofit/>
          </a:bodyPr>
          <a:lstStyle/>
          <a:p>
            <a:pPr marL="102870">
              <a:lnSpc>
                <a:spcPct val="100000"/>
              </a:lnSpc>
            </a:pPr>
            <a:fld id="{81D60167-4931-47E6-BA6A-407CBD079E47}" type="slidenum">
              <a:rPr sz="1200" spc="-10" dirty="0" smtClean="0">
                <a:solidFill>
                  <a:srgbClr val="888888"/>
                </a:solidFill>
                <a:latin typeface="Calibri"/>
                <a:cs typeface="Calibri"/>
              </a:rPr>
              <a:t>18</a:t>
            </a:fld>
            <a:endParaRPr sz="1200">
              <a:latin typeface="Calibri"/>
              <a:cs typeface="Calibri"/>
            </a:endParaRPr>
          </a:p>
        </p:txBody>
      </p:sp>
      <p:sp>
        <p:nvSpPr>
          <p:cNvPr id="6" name="Rectangle 5"/>
          <p:cNvSpPr/>
          <p:nvPr/>
        </p:nvSpPr>
        <p:spPr>
          <a:xfrm>
            <a:off x="-29939" y="0"/>
            <a:ext cx="9144000" cy="1463586"/>
          </a:xfrm>
          <a:prstGeom prst="rect">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2060"/>
              </a:solidFill>
            </a:endParaRPr>
          </a:p>
        </p:txBody>
      </p:sp>
      <p:sp>
        <p:nvSpPr>
          <p:cNvPr id="8" name="Rectangle 7"/>
          <p:cNvSpPr/>
          <p:nvPr/>
        </p:nvSpPr>
        <p:spPr>
          <a:xfrm>
            <a:off x="21839" y="433071"/>
            <a:ext cx="9143999" cy="646331"/>
          </a:xfrm>
          <a:prstGeom prst="rect">
            <a:avLst/>
          </a:prstGeom>
        </p:spPr>
        <p:txBody>
          <a:bodyPr wrap="square">
            <a:spAutoFit/>
          </a:bodyPr>
          <a:lstStyle/>
          <a:p>
            <a:pPr algn="ctr"/>
            <a:r>
              <a:rPr lang="en-US" sz="3600" spc="-15" dirty="0">
                <a:solidFill>
                  <a:schemeClr val="bg1"/>
                </a:solidFill>
                <a:latin typeface="Verdana"/>
                <a:cs typeface="Verdana"/>
              </a:rPr>
              <a:t>PROJECT O</a:t>
            </a:r>
            <a:r>
              <a:rPr lang="en-US" sz="3600" dirty="0">
                <a:solidFill>
                  <a:schemeClr val="bg1"/>
                </a:solidFill>
                <a:latin typeface="Verdana"/>
                <a:cs typeface="Verdana"/>
              </a:rPr>
              <a:t>U</a:t>
            </a:r>
            <a:r>
              <a:rPr lang="en-US" sz="3600" spc="-70" dirty="0">
                <a:solidFill>
                  <a:schemeClr val="bg1"/>
                </a:solidFill>
                <a:latin typeface="Verdana"/>
                <a:cs typeface="Verdana"/>
              </a:rPr>
              <a:t>T</a:t>
            </a:r>
            <a:r>
              <a:rPr lang="en-US" sz="3600" dirty="0">
                <a:solidFill>
                  <a:schemeClr val="bg1"/>
                </a:solidFill>
                <a:latin typeface="Verdana"/>
                <a:cs typeface="Verdana"/>
              </a:rPr>
              <a:t>COMES</a:t>
            </a:r>
            <a:endParaRPr lang="en-US" sz="3600" dirty="0">
              <a:solidFill>
                <a:schemeClr val="bg1"/>
              </a:solidFill>
            </a:endParaRPr>
          </a:p>
        </p:txBody>
      </p:sp>
    </p:spTree>
    <p:extLst>
      <p:ext uri="{BB962C8B-B14F-4D97-AF65-F5344CB8AC3E}">
        <p14:creationId xmlns:p14="http://schemas.microsoft.com/office/powerpoint/2010/main" val="254103798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p:nvPr/>
        </p:nvSpPr>
        <p:spPr>
          <a:xfrm>
            <a:off x="164999" y="2523584"/>
            <a:ext cx="8964488" cy="1957070"/>
          </a:xfrm>
          <a:prstGeom prst="rect">
            <a:avLst/>
          </a:prstGeom>
        </p:spPr>
        <p:txBody>
          <a:bodyPr vert="horz" wrap="square" lIns="0" tIns="0" rIns="0" bIns="0" rtlCol="0">
            <a:noAutofit/>
          </a:bodyPr>
          <a:lstStyle/>
          <a:p>
            <a:pPr marL="12700">
              <a:lnSpc>
                <a:spcPct val="100000"/>
              </a:lnSpc>
              <a:tabLst>
                <a:tab pos="354965" algn="l"/>
              </a:tabLst>
            </a:pPr>
            <a:r>
              <a:rPr lang="en-US" sz="2000" spc="-10" dirty="0">
                <a:latin typeface="Verdana"/>
                <a:cs typeface="Verdana"/>
              </a:rPr>
              <a:t>Belief</a:t>
            </a:r>
          </a:p>
          <a:p>
            <a:pPr marL="12700">
              <a:lnSpc>
                <a:spcPct val="100000"/>
              </a:lnSpc>
              <a:tabLst>
                <a:tab pos="354965" algn="l"/>
              </a:tabLst>
            </a:pPr>
            <a:endParaRPr lang="en-US" sz="1000" spc="-10" dirty="0">
              <a:latin typeface="Verdana"/>
              <a:cs typeface="Verdana"/>
            </a:endParaRPr>
          </a:p>
          <a:p>
            <a:pPr marL="355600" indent="-342900">
              <a:lnSpc>
                <a:spcPct val="100000"/>
              </a:lnSpc>
              <a:buFont typeface="Arial"/>
              <a:buChar char="•"/>
              <a:tabLst>
                <a:tab pos="354965" algn="l"/>
              </a:tabLst>
            </a:pPr>
            <a:r>
              <a:rPr lang="en-US" sz="2000" spc="-10" dirty="0">
                <a:latin typeface="Verdana"/>
                <a:cs typeface="Verdana"/>
              </a:rPr>
              <a:t>Students thrive in the presence of </a:t>
            </a:r>
            <a:r>
              <a:rPr lang="en-US" sz="2000" spc="-15" dirty="0">
                <a:latin typeface="Verdana"/>
                <a:cs typeface="Verdana"/>
              </a:rPr>
              <a:t>great teachers and principals</a:t>
            </a:r>
            <a:endParaRPr lang="en-US" sz="2000" dirty="0">
              <a:latin typeface="Verdana"/>
              <a:cs typeface="Verdana"/>
            </a:endParaRPr>
          </a:p>
          <a:p>
            <a:pPr marL="12700">
              <a:lnSpc>
                <a:spcPct val="100000"/>
              </a:lnSpc>
              <a:tabLst>
                <a:tab pos="354965" algn="l"/>
              </a:tabLst>
            </a:pPr>
            <a:endParaRPr lang="en-US" sz="2000" dirty="0">
              <a:latin typeface="Verdana"/>
              <a:ea typeface="Verdana" panose="020B0604030504040204" pitchFamily="34" charset="0"/>
              <a:cs typeface="Verdana"/>
            </a:endParaRPr>
          </a:p>
          <a:p>
            <a:pPr marL="12700">
              <a:lnSpc>
                <a:spcPct val="100000"/>
              </a:lnSpc>
              <a:tabLst>
                <a:tab pos="354965" algn="l"/>
              </a:tabLst>
            </a:pPr>
            <a:r>
              <a:rPr lang="en-US" sz="2000" dirty="0">
                <a:latin typeface="Verdana" panose="020B0604030504040204" pitchFamily="34" charset="0"/>
                <a:ea typeface="Verdana" panose="020B0604030504040204" pitchFamily="34" charset="0"/>
                <a:cs typeface="Verdana" panose="020B0604030504040204" pitchFamily="34" charset="0"/>
              </a:rPr>
              <a:t>Aim</a:t>
            </a:r>
          </a:p>
          <a:p>
            <a:pPr>
              <a:lnSpc>
                <a:spcPts val="1300"/>
              </a:lnSpc>
              <a:spcBef>
                <a:spcPts val="62"/>
              </a:spcBef>
            </a:pPr>
            <a:endParaRPr sz="1000" dirty="0"/>
          </a:p>
          <a:p>
            <a:pPr marL="355600" marR="12700" indent="-342900">
              <a:lnSpc>
                <a:spcPct val="100000"/>
              </a:lnSpc>
              <a:buFont typeface="Arial"/>
              <a:buChar char="•"/>
              <a:tabLst>
                <a:tab pos="354965" algn="l"/>
              </a:tabLst>
            </a:pPr>
            <a:r>
              <a:rPr lang="en-US" sz="2000" dirty="0">
                <a:latin typeface="Verdana"/>
                <a:cs typeface="Verdana"/>
              </a:rPr>
              <a:t>Promote data, tools, and policy changes that will enhance the quality of school building leader preparation in New York State</a:t>
            </a:r>
          </a:p>
          <a:p>
            <a:pPr marL="12700" marR="12700">
              <a:lnSpc>
                <a:spcPct val="100000"/>
              </a:lnSpc>
              <a:tabLst>
                <a:tab pos="354965" algn="l"/>
              </a:tabLst>
            </a:pPr>
            <a:endParaRPr lang="en-US" sz="2000" dirty="0">
              <a:latin typeface="Verdana"/>
              <a:cs typeface="Verdana"/>
            </a:endParaRPr>
          </a:p>
          <a:p>
            <a:pPr marL="12700" marR="12700">
              <a:lnSpc>
                <a:spcPct val="100000"/>
              </a:lnSpc>
              <a:tabLst>
                <a:tab pos="354965" algn="l"/>
              </a:tabLst>
            </a:pPr>
            <a:r>
              <a:rPr lang="en-US" sz="2000" dirty="0">
                <a:latin typeface="Verdana"/>
                <a:cs typeface="Verdana"/>
              </a:rPr>
              <a:t>Mission</a:t>
            </a:r>
          </a:p>
          <a:p>
            <a:pPr marL="12700" marR="12700">
              <a:lnSpc>
                <a:spcPct val="100000"/>
              </a:lnSpc>
              <a:tabLst>
                <a:tab pos="354965" algn="l"/>
              </a:tabLst>
            </a:pPr>
            <a:endParaRPr lang="en-US" sz="1000" dirty="0">
              <a:latin typeface="Verdana"/>
              <a:cs typeface="Verdana"/>
            </a:endParaRPr>
          </a:p>
          <a:p>
            <a:pPr marL="355600" marR="12700" indent="-342900">
              <a:buFont typeface="Arial"/>
              <a:buChar char="•"/>
              <a:tabLst>
                <a:tab pos="354965" algn="l"/>
              </a:tabLst>
            </a:pPr>
            <a:r>
              <a:rPr lang="en-US" sz="2000" dirty="0">
                <a:latin typeface="Verdana"/>
                <a:cs typeface="Verdana"/>
              </a:rPr>
              <a:t>M</a:t>
            </a:r>
            <a:r>
              <a:rPr lang="en-US" sz="2000" spc="-10" dirty="0">
                <a:latin typeface="Verdana"/>
                <a:cs typeface="Verdana"/>
              </a:rPr>
              <a:t>ake </a:t>
            </a:r>
            <a:r>
              <a:rPr lang="en-US" sz="2000" dirty="0">
                <a:latin typeface="Verdana"/>
                <a:cs typeface="Verdana"/>
              </a:rPr>
              <a:t>r</a:t>
            </a:r>
            <a:r>
              <a:rPr lang="en-US" sz="2000" spc="-10" dirty="0">
                <a:latin typeface="Verdana"/>
                <a:cs typeface="Verdana"/>
              </a:rPr>
              <a:t>e</a:t>
            </a:r>
            <a:r>
              <a:rPr lang="en-US" sz="2000" dirty="0">
                <a:latin typeface="Verdana"/>
                <a:cs typeface="Verdana"/>
              </a:rPr>
              <a:t>co</a:t>
            </a:r>
            <a:r>
              <a:rPr lang="en-US" sz="2000" spc="-10" dirty="0">
                <a:latin typeface="Verdana"/>
                <a:cs typeface="Verdana"/>
              </a:rPr>
              <a:t>m</a:t>
            </a:r>
            <a:r>
              <a:rPr lang="en-US" sz="2000" dirty="0">
                <a:latin typeface="Verdana"/>
                <a:cs typeface="Verdana"/>
              </a:rPr>
              <a:t>m</a:t>
            </a:r>
            <a:r>
              <a:rPr lang="en-US" sz="2000" spc="-15" dirty="0">
                <a:latin typeface="Verdana"/>
                <a:cs typeface="Verdana"/>
              </a:rPr>
              <a:t>e</a:t>
            </a:r>
            <a:r>
              <a:rPr lang="en-US" sz="2000" dirty="0">
                <a:latin typeface="Verdana"/>
                <a:cs typeface="Verdana"/>
              </a:rPr>
              <a:t>ndations</a:t>
            </a:r>
            <a:r>
              <a:rPr lang="en-US" sz="2000" spc="-5" dirty="0">
                <a:latin typeface="Verdana"/>
                <a:cs typeface="Verdana"/>
              </a:rPr>
              <a:t> </a:t>
            </a:r>
            <a:r>
              <a:rPr lang="en-US" sz="2000" dirty="0">
                <a:latin typeface="Verdana"/>
                <a:cs typeface="Verdana"/>
              </a:rPr>
              <a:t>to</a:t>
            </a:r>
            <a:r>
              <a:rPr lang="en-US" sz="2000" spc="-15" dirty="0">
                <a:latin typeface="Verdana"/>
                <a:cs typeface="Verdana"/>
              </a:rPr>
              <a:t> </a:t>
            </a:r>
            <a:r>
              <a:rPr lang="en-US" sz="2000" dirty="0">
                <a:latin typeface="Verdana"/>
                <a:cs typeface="Verdana"/>
              </a:rPr>
              <a:t>the</a:t>
            </a:r>
            <a:r>
              <a:rPr lang="en-US" sz="2000" spc="-20" dirty="0">
                <a:latin typeface="Verdana"/>
                <a:cs typeface="Verdana"/>
              </a:rPr>
              <a:t> NYS </a:t>
            </a:r>
            <a:r>
              <a:rPr lang="en-US" sz="2000" spc="-10" dirty="0">
                <a:latin typeface="Verdana"/>
                <a:cs typeface="Verdana"/>
              </a:rPr>
              <a:t>B</a:t>
            </a:r>
            <a:r>
              <a:rPr lang="en-US" sz="2000" dirty="0">
                <a:latin typeface="Verdana"/>
                <a:cs typeface="Verdana"/>
              </a:rPr>
              <a:t>o</a:t>
            </a:r>
            <a:r>
              <a:rPr lang="en-US" sz="2000" spc="-10" dirty="0">
                <a:latin typeface="Verdana"/>
                <a:cs typeface="Verdana"/>
              </a:rPr>
              <a:t>a</a:t>
            </a:r>
            <a:r>
              <a:rPr lang="en-US" sz="2000" dirty="0">
                <a:latin typeface="Verdana"/>
                <a:cs typeface="Verdana"/>
              </a:rPr>
              <a:t>rd </a:t>
            </a:r>
            <a:r>
              <a:rPr lang="en-US" sz="2000" spc="-10" dirty="0">
                <a:latin typeface="Verdana"/>
                <a:cs typeface="Verdana"/>
              </a:rPr>
              <a:t>o</a:t>
            </a:r>
            <a:r>
              <a:rPr lang="en-US" sz="2000" dirty="0">
                <a:latin typeface="Verdana"/>
                <a:cs typeface="Verdana"/>
              </a:rPr>
              <a:t>f </a:t>
            </a:r>
            <a:r>
              <a:rPr lang="en-US" sz="2000" spc="-50" dirty="0">
                <a:latin typeface="Verdana"/>
                <a:cs typeface="Verdana"/>
              </a:rPr>
              <a:t>R</a:t>
            </a:r>
            <a:r>
              <a:rPr lang="en-US" sz="2000" spc="-10" dirty="0">
                <a:latin typeface="Verdana"/>
                <a:cs typeface="Verdana"/>
              </a:rPr>
              <a:t>e</a:t>
            </a:r>
            <a:r>
              <a:rPr lang="en-US" sz="2000" dirty="0">
                <a:latin typeface="Verdana"/>
                <a:cs typeface="Verdana"/>
              </a:rPr>
              <a:t>g</a:t>
            </a:r>
            <a:r>
              <a:rPr lang="en-US" sz="2000" spc="-10" dirty="0">
                <a:latin typeface="Verdana"/>
                <a:cs typeface="Verdana"/>
              </a:rPr>
              <a:t>e</a:t>
            </a:r>
            <a:r>
              <a:rPr lang="en-US" sz="2000" dirty="0">
                <a:latin typeface="Verdana"/>
                <a:cs typeface="Verdana"/>
              </a:rPr>
              <a:t>nts</a:t>
            </a:r>
            <a:r>
              <a:rPr lang="en-US" sz="2000" spc="-30" dirty="0">
                <a:latin typeface="Verdana"/>
                <a:cs typeface="Verdana"/>
              </a:rPr>
              <a:t> </a:t>
            </a:r>
            <a:r>
              <a:rPr lang="en-US" sz="2000" dirty="0">
                <a:latin typeface="Verdana"/>
                <a:cs typeface="Verdana"/>
              </a:rPr>
              <a:t>that</a:t>
            </a:r>
            <a:r>
              <a:rPr lang="en-US" sz="2000" spc="-20" dirty="0">
                <a:latin typeface="Verdana"/>
                <a:cs typeface="Verdana"/>
              </a:rPr>
              <a:t> are designed to </a:t>
            </a:r>
            <a:r>
              <a:rPr lang="en-US" sz="2000" spc="-10" dirty="0">
                <a:latin typeface="Verdana"/>
                <a:cs typeface="Verdana"/>
              </a:rPr>
              <a:t>e</a:t>
            </a:r>
            <a:r>
              <a:rPr lang="en-US" sz="2000" dirty="0">
                <a:latin typeface="Verdana"/>
                <a:cs typeface="Verdana"/>
              </a:rPr>
              <a:t>nhance</a:t>
            </a:r>
            <a:r>
              <a:rPr lang="en-US" sz="2000" spc="-55" dirty="0">
                <a:latin typeface="Verdana"/>
                <a:cs typeface="Verdana"/>
              </a:rPr>
              <a:t> </a:t>
            </a:r>
            <a:r>
              <a:rPr lang="en-US" sz="2000" dirty="0">
                <a:latin typeface="Verdana"/>
                <a:cs typeface="Verdana"/>
              </a:rPr>
              <a:t>the</a:t>
            </a:r>
            <a:r>
              <a:rPr lang="en-US" sz="2000" spc="-20" dirty="0">
                <a:latin typeface="Verdana"/>
                <a:cs typeface="Verdana"/>
              </a:rPr>
              <a:t> </a:t>
            </a:r>
            <a:r>
              <a:rPr lang="en-US" sz="2000" dirty="0">
                <a:latin typeface="Verdana"/>
                <a:cs typeface="Verdana"/>
              </a:rPr>
              <a:t>pr</a:t>
            </a:r>
            <a:r>
              <a:rPr lang="en-US" sz="2000" spc="-10" dirty="0">
                <a:latin typeface="Verdana"/>
                <a:cs typeface="Verdana"/>
              </a:rPr>
              <a:t>e</a:t>
            </a:r>
            <a:r>
              <a:rPr lang="en-US" sz="2000" dirty="0">
                <a:latin typeface="Verdana"/>
                <a:cs typeface="Verdana"/>
              </a:rPr>
              <a:t>pa</a:t>
            </a:r>
            <a:r>
              <a:rPr lang="en-US" sz="2000" spc="-45" dirty="0">
                <a:latin typeface="Verdana"/>
                <a:cs typeface="Verdana"/>
              </a:rPr>
              <a:t>r</a:t>
            </a:r>
            <a:r>
              <a:rPr lang="en-US" sz="2000" dirty="0">
                <a:latin typeface="Verdana"/>
                <a:cs typeface="Verdana"/>
              </a:rPr>
              <a:t>at</a:t>
            </a:r>
            <a:r>
              <a:rPr lang="en-US" sz="2000" spc="-15" dirty="0">
                <a:latin typeface="Verdana"/>
                <a:cs typeface="Verdana"/>
              </a:rPr>
              <a:t>i</a:t>
            </a:r>
            <a:r>
              <a:rPr lang="en-US" sz="2000" dirty="0">
                <a:latin typeface="Verdana"/>
                <a:cs typeface="Verdana"/>
              </a:rPr>
              <a:t>on of</a:t>
            </a:r>
            <a:r>
              <a:rPr lang="en-US" sz="2000" spc="-10" dirty="0">
                <a:latin typeface="Verdana"/>
                <a:cs typeface="Verdana"/>
              </a:rPr>
              <a:t> </a:t>
            </a:r>
            <a:r>
              <a:rPr lang="en-US" sz="2000" dirty="0">
                <a:latin typeface="Verdana"/>
                <a:cs typeface="Verdana"/>
              </a:rPr>
              <a:t>school</a:t>
            </a:r>
            <a:r>
              <a:rPr lang="en-US" sz="2000" spc="-35" dirty="0">
                <a:latin typeface="Verdana"/>
                <a:cs typeface="Verdana"/>
              </a:rPr>
              <a:t> </a:t>
            </a:r>
            <a:r>
              <a:rPr lang="en-US" sz="2000" dirty="0">
                <a:latin typeface="Verdana"/>
                <a:cs typeface="Verdana"/>
              </a:rPr>
              <a:t>bu</a:t>
            </a:r>
            <a:r>
              <a:rPr lang="en-US" sz="2000" spc="-10" dirty="0">
                <a:latin typeface="Verdana"/>
                <a:cs typeface="Verdana"/>
              </a:rPr>
              <a:t>i</a:t>
            </a:r>
            <a:r>
              <a:rPr lang="en-US" sz="2000" spc="-15" dirty="0">
                <a:latin typeface="Verdana"/>
                <a:cs typeface="Verdana"/>
              </a:rPr>
              <a:t>l</a:t>
            </a:r>
            <a:r>
              <a:rPr lang="en-US" sz="2000" dirty="0">
                <a:latin typeface="Verdana"/>
                <a:cs typeface="Verdana"/>
              </a:rPr>
              <a:t>d</a:t>
            </a:r>
            <a:r>
              <a:rPr lang="en-US" sz="2000" spc="-15" dirty="0">
                <a:latin typeface="Verdana"/>
                <a:cs typeface="Verdana"/>
              </a:rPr>
              <a:t>i</a:t>
            </a:r>
            <a:r>
              <a:rPr lang="en-US" sz="2000" dirty="0">
                <a:latin typeface="Verdana"/>
                <a:cs typeface="Verdana"/>
              </a:rPr>
              <a:t>ng</a:t>
            </a:r>
            <a:r>
              <a:rPr lang="en-US" sz="2000" spc="15" dirty="0">
                <a:latin typeface="Verdana"/>
                <a:cs typeface="Verdana"/>
              </a:rPr>
              <a:t> </a:t>
            </a:r>
            <a:r>
              <a:rPr lang="en-US" sz="2000" spc="-15" dirty="0">
                <a:latin typeface="Verdana"/>
                <a:cs typeface="Verdana"/>
              </a:rPr>
              <a:t>l</a:t>
            </a:r>
            <a:r>
              <a:rPr lang="en-US" sz="2000" spc="-10" dirty="0">
                <a:latin typeface="Verdana"/>
                <a:cs typeface="Verdana"/>
              </a:rPr>
              <a:t>e</a:t>
            </a:r>
            <a:r>
              <a:rPr lang="en-US" sz="2000" dirty="0">
                <a:latin typeface="Verdana"/>
                <a:cs typeface="Verdana"/>
              </a:rPr>
              <a:t>ad</a:t>
            </a:r>
            <a:r>
              <a:rPr lang="en-US" sz="2000" spc="-15" dirty="0">
                <a:latin typeface="Verdana"/>
                <a:cs typeface="Verdana"/>
              </a:rPr>
              <a:t>e</a:t>
            </a:r>
            <a:r>
              <a:rPr lang="en-US" sz="2000" dirty="0">
                <a:latin typeface="Verdana"/>
                <a:cs typeface="Verdana"/>
              </a:rPr>
              <a:t>rs</a:t>
            </a:r>
            <a:r>
              <a:rPr lang="en-US" sz="2000" spc="-15" dirty="0">
                <a:latin typeface="Verdana"/>
                <a:cs typeface="Verdana"/>
              </a:rPr>
              <a:t> </a:t>
            </a:r>
            <a:r>
              <a:rPr lang="en-US" sz="2000" dirty="0">
                <a:latin typeface="Verdana"/>
                <a:cs typeface="Verdana"/>
              </a:rPr>
              <a:t>and</a:t>
            </a:r>
            <a:r>
              <a:rPr lang="en-US" sz="2000" spc="-10" dirty="0">
                <a:latin typeface="Verdana"/>
                <a:cs typeface="Verdana"/>
              </a:rPr>
              <a:t> </a:t>
            </a:r>
            <a:r>
              <a:rPr lang="en-US" sz="2000" spc="-20" dirty="0">
                <a:latin typeface="Verdana"/>
                <a:cs typeface="Verdana"/>
              </a:rPr>
              <a:t>enhance the prospects of success for </a:t>
            </a:r>
            <a:r>
              <a:rPr lang="en-US" sz="2000" dirty="0">
                <a:latin typeface="Verdana"/>
                <a:cs typeface="Verdana"/>
              </a:rPr>
              <a:t>students on their watch</a:t>
            </a:r>
          </a:p>
          <a:p>
            <a:pPr marL="355600" marR="12700" indent="-342900">
              <a:lnSpc>
                <a:spcPct val="100000"/>
              </a:lnSpc>
              <a:buFont typeface="Arial"/>
              <a:buChar char="•"/>
              <a:tabLst>
                <a:tab pos="354965" algn="l"/>
              </a:tabLst>
            </a:pPr>
            <a:endParaRPr sz="2000" dirty="0">
              <a:latin typeface="Verdana"/>
              <a:cs typeface="Verdana"/>
            </a:endParaRPr>
          </a:p>
        </p:txBody>
      </p:sp>
      <p:sp>
        <p:nvSpPr>
          <p:cNvPr id="4" name="object 4"/>
          <p:cNvSpPr/>
          <p:nvPr/>
        </p:nvSpPr>
        <p:spPr>
          <a:xfrm>
            <a:off x="6901729" y="1565212"/>
            <a:ext cx="2054352" cy="1368298"/>
          </a:xfrm>
          <a:prstGeom prst="rect">
            <a:avLst/>
          </a:prstGeom>
          <a:blipFill>
            <a:blip r:embed="rId2" cstate="print"/>
            <a:stretch>
              <a:fillRect/>
            </a:stretch>
          </a:blipFill>
        </p:spPr>
        <p:txBody>
          <a:bodyPr wrap="square" lIns="0" tIns="0" rIns="0" bIns="0" rtlCol="0">
            <a:noAutofit/>
          </a:bodyPr>
          <a:lstStyle/>
          <a:p>
            <a:endParaRPr/>
          </a:p>
        </p:txBody>
      </p:sp>
      <p:sp>
        <p:nvSpPr>
          <p:cNvPr id="5" name="object 5"/>
          <p:cNvSpPr txBox="1">
            <a:spLocks noGrp="1"/>
          </p:cNvSpPr>
          <p:nvPr>
            <p:ph type="sldNum" sz="quarter" idx="4294967295"/>
          </p:nvPr>
        </p:nvSpPr>
        <p:spPr>
          <a:xfrm>
            <a:off x="8414511" y="6439814"/>
            <a:ext cx="206248" cy="203199"/>
          </a:xfrm>
          <a:prstGeom prst="rect">
            <a:avLst/>
          </a:prstGeom>
        </p:spPr>
        <p:txBody>
          <a:bodyPr vert="horz" wrap="square" lIns="0" tIns="0" rIns="0" bIns="0" rtlCol="0">
            <a:noAutofit/>
          </a:bodyPr>
          <a:lstStyle/>
          <a:p>
            <a:pPr marL="102870">
              <a:lnSpc>
                <a:spcPct val="100000"/>
              </a:lnSpc>
            </a:pPr>
            <a:fld id="{81D60167-4931-47E6-BA6A-407CBD079E47}" type="slidenum">
              <a:rPr sz="1200" spc="-10" dirty="0" smtClean="0">
                <a:solidFill>
                  <a:srgbClr val="888888"/>
                </a:solidFill>
                <a:latin typeface="Calibri"/>
                <a:cs typeface="Calibri"/>
              </a:rPr>
              <a:t>19</a:t>
            </a:fld>
            <a:endParaRPr sz="1200">
              <a:latin typeface="Calibri"/>
              <a:cs typeface="Calibri"/>
            </a:endParaRPr>
          </a:p>
        </p:txBody>
      </p:sp>
      <p:sp>
        <p:nvSpPr>
          <p:cNvPr id="7" name="Rectangle 6"/>
          <p:cNvSpPr/>
          <p:nvPr/>
        </p:nvSpPr>
        <p:spPr>
          <a:xfrm>
            <a:off x="0" y="17151"/>
            <a:ext cx="9144000" cy="1463586"/>
          </a:xfrm>
          <a:prstGeom prst="rect">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2060"/>
              </a:solidFill>
            </a:endParaRPr>
          </a:p>
        </p:txBody>
      </p:sp>
      <p:sp>
        <p:nvSpPr>
          <p:cNvPr id="2" name="object 2"/>
          <p:cNvSpPr txBox="1">
            <a:spLocks noGrp="1"/>
          </p:cNvSpPr>
          <p:nvPr>
            <p:ph type="title"/>
          </p:nvPr>
        </p:nvSpPr>
        <p:spPr>
          <a:xfrm>
            <a:off x="1171575" y="-84169"/>
            <a:ext cx="6629400" cy="1595967"/>
          </a:xfrm>
          <a:prstGeom prst="rect">
            <a:avLst/>
          </a:prstGeom>
        </p:spPr>
        <p:txBody>
          <a:bodyPr vert="horz" wrap="square" lIns="0" tIns="0" rIns="0" bIns="0" rtlCol="0">
            <a:noAutofit/>
          </a:bodyPr>
          <a:lstStyle/>
          <a:p>
            <a:pPr marL="12700">
              <a:lnSpc>
                <a:spcPct val="100000"/>
              </a:lnSpc>
            </a:pPr>
            <a:r>
              <a:rPr sz="3600" spc="-5" dirty="0">
                <a:solidFill>
                  <a:schemeClr val="bg1"/>
                </a:solidFill>
                <a:latin typeface="Verdana"/>
                <a:cs typeface="Verdana"/>
              </a:rPr>
              <a:t>R</a:t>
            </a:r>
            <a:r>
              <a:rPr sz="3600" spc="-240" dirty="0">
                <a:solidFill>
                  <a:schemeClr val="bg1"/>
                </a:solidFill>
                <a:latin typeface="Verdana"/>
                <a:cs typeface="Verdana"/>
              </a:rPr>
              <a:t>A</a:t>
            </a:r>
            <a:r>
              <a:rPr sz="3600" spc="-25" dirty="0">
                <a:solidFill>
                  <a:schemeClr val="bg1"/>
                </a:solidFill>
                <a:latin typeface="Verdana"/>
                <a:cs typeface="Verdana"/>
              </a:rPr>
              <a:t>TIONA</a:t>
            </a:r>
            <a:r>
              <a:rPr sz="3600" spc="-30" dirty="0">
                <a:solidFill>
                  <a:schemeClr val="bg1"/>
                </a:solidFill>
                <a:latin typeface="Verdana"/>
                <a:cs typeface="Verdana"/>
              </a:rPr>
              <a:t>L</a:t>
            </a:r>
            <a:r>
              <a:rPr sz="3600" spc="0" dirty="0">
                <a:solidFill>
                  <a:schemeClr val="bg1"/>
                </a:solidFill>
                <a:latin typeface="Verdana"/>
                <a:cs typeface="Verdana"/>
              </a:rPr>
              <a:t>E</a:t>
            </a:r>
            <a:endParaRPr sz="3600" dirty="0">
              <a:solidFill>
                <a:schemeClr val="bg1"/>
              </a:solidFill>
              <a:latin typeface="Verdana"/>
              <a:cs typeface="Verdana"/>
            </a:endParaRPr>
          </a:p>
        </p:txBody>
      </p:sp>
    </p:spTree>
    <p:extLst>
      <p:ext uri="{BB962C8B-B14F-4D97-AF65-F5344CB8AC3E}">
        <p14:creationId xmlns:p14="http://schemas.microsoft.com/office/powerpoint/2010/main" val="409274288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1598" y="2708920"/>
            <a:ext cx="9144000" cy="1595967"/>
          </a:xfrm>
        </p:spPr>
        <p:txBody>
          <a:bodyPr>
            <a:noAutofit/>
          </a:bodyPr>
          <a:lstStyle/>
          <a:p>
            <a:pPr algn="l"/>
            <a:r>
              <a:rPr lang="en-US" sz="2700" dirty="0">
                <a:latin typeface="Verdana" panose="020B0604030504040204" pitchFamily="34" charset="0"/>
                <a:ea typeface="Verdana" panose="020B0604030504040204" pitchFamily="34" charset="0"/>
                <a:cs typeface="Verdana" panose="020B0604030504040204" pitchFamily="34" charset="0"/>
              </a:rPr>
              <a:t>People are poor because they make bad decisions.</a:t>
            </a:r>
            <a:br>
              <a:rPr lang="en-US" sz="2700" dirty="0">
                <a:latin typeface="Verdana" panose="020B0604030504040204" pitchFamily="34" charset="0"/>
                <a:ea typeface="Verdana" panose="020B0604030504040204" pitchFamily="34" charset="0"/>
                <a:cs typeface="Verdana" panose="020B0604030504040204" pitchFamily="34" charset="0"/>
              </a:rPr>
            </a:br>
            <a:br>
              <a:rPr lang="en-US" sz="2700" dirty="0">
                <a:latin typeface="Verdana" panose="020B0604030504040204" pitchFamily="34" charset="0"/>
                <a:ea typeface="Verdana" panose="020B0604030504040204" pitchFamily="34" charset="0"/>
                <a:cs typeface="Verdana" panose="020B0604030504040204" pitchFamily="34" charset="0"/>
              </a:rPr>
            </a:br>
            <a:br>
              <a:rPr lang="en-US" sz="2700" dirty="0">
                <a:latin typeface="Verdana" panose="020B0604030504040204" pitchFamily="34" charset="0"/>
                <a:ea typeface="Verdana" panose="020B0604030504040204" pitchFamily="34" charset="0"/>
                <a:cs typeface="Verdana" panose="020B0604030504040204" pitchFamily="34" charset="0"/>
              </a:rPr>
            </a:br>
            <a:r>
              <a:rPr lang="en-US" sz="2700" dirty="0">
                <a:latin typeface="Verdana" panose="020B0604030504040204" pitchFamily="34" charset="0"/>
                <a:ea typeface="Verdana" panose="020B0604030504040204" pitchFamily="34" charset="0"/>
                <a:cs typeface="Verdana" panose="020B0604030504040204" pitchFamily="34" charset="0"/>
              </a:rPr>
              <a:t>People make bad decisions because they are poor.</a:t>
            </a:r>
          </a:p>
        </p:txBody>
      </p:sp>
      <p:sp>
        <p:nvSpPr>
          <p:cNvPr id="4" name="Rectangle 3"/>
          <p:cNvSpPr/>
          <p:nvPr/>
        </p:nvSpPr>
        <p:spPr>
          <a:xfrm>
            <a:off x="0" y="17151"/>
            <a:ext cx="9144000" cy="1463586"/>
          </a:xfrm>
          <a:prstGeom prst="rect">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spc="-15" dirty="0">
                <a:solidFill>
                  <a:schemeClr val="bg1"/>
                </a:solidFill>
                <a:latin typeface="Verdana" panose="020B0604030504040204" pitchFamily="34" charset="0"/>
                <a:ea typeface="Verdana" panose="020B0604030504040204" pitchFamily="34" charset="0"/>
                <a:cs typeface="Verdana" panose="020B0604030504040204" pitchFamily="34" charset="0"/>
              </a:rPr>
              <a:t>WHICH IS MORE LIKELY TRUE?</a:t>
            </a:r>
            <a:endParaRPr lang="en-US" sz="4000" dirty="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22198733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0" rIns="0" bIns="0" rtlCol="0">
            <a:noAutofit/>
          </a:bodyPr>
          <a:lstStyle/>
          <a:p>
            <a:pPr marL="1471295">
              <a:lnSpc>
                <a:spcPct val="100000"/>
              </a:lnSpc>
            </a:pPr>
            <a:r>
              <a:rPr sz="3600" dirty="0">
                <a:solidFill>
                  <a:srgbClr val="FFFFFF"/>
                </a:solidFill>
                <a:latin typeface="Verdana"/>
                <a:cs typeface="Verdana"/>
              </a:rPr>
              <a:t>S</a:t>
            </a:r>
            <a:r>
              <a:rPr sz="3600" spc="-225" dirty="0">
                <a:solidFill>
                  <a:srgbClr val="FFFFFF"/>
                </a:solidFill>
                <a:latin typeface="Verdana"/>
                <a:cs typeface="Verdana"/>
              </a:rPr>
              <a:t>T</a:t>
            </a:r>
            <a:r>
              <a:rPr sz="3600" spc="0" dirty="0">
                <a:solidFill>
                  <a:srgbClr val="FFFFFF"/>
                </a:solidFill>
                <a:latin typeface="Verdana"/>
                <a:cs typeface="Verdana"/>
              </a:rPr>
              <a:t>AKEHO</a:t>
            </a:r>
            <a:r>
              <a:rPr sz="3600" spc="-15" dirty="0">
                <a:solidFill>
                  <a:srgbClr val="FFFFFF"/>
                </a:solidFill>
                <a:latin typeface="Verdana"/>
                <a:cs typeface="Verdana"/>
              </a:rPr>
              <a:t>L</a:t>
            </a:r>
            <a:r>
              <a:rPr sz="3600" spc="0" dirty="0">
                <a:solidFill>
                  <a:srgbClr val="FFFFFF"/>
                </a:solidFill>
                <a:latin typeface="Verdana"/>
                <a:cs typeface="Verdana"/>
              </a:rPr>
              <a:t>DERS</a:t>
            </a:r>
            <a:endParaRPr sz="3600">
              <a:latin typeface="Verdana"/>
              <a:cs typeface="Verdana"/>
            </a:endParaRPr>
          </a:p>
        </p:txBody>
      </p:sp>
      <p:sp>
        <p:nvSpPr>
          <p:cNvPr id="3" name="object 3"/>
          <p:cNvSpPr txBox="1"/>
          <p:nvPr/>
        </p:nvSpPr>
        <p:spPr>
          <a:xfrm>
            <a:off x="203403" y="2025015"/>
            <a:ext cx="1487805" cy="315595"/>
          </a:xfrm>
          <a:prstGeom prst="rect">
            <a:avLst/>
          </a:prstGeom>
        </p:spPr>
        <p:txBody>
          <a:bodyPr vert="horz" wrap="square" lIns="0" tIns="0" rIns="0" bIns="0" rtlCol="0">
            <a:noAutofit/>
          </a:bodyPr>
          <a:lstStyle/>
          <a:p>
            <a:pPr marL="355600" indent="-342900">
              <a:lnSpc>
                <a:spcPct val="100000"/>
              </a:lnSpc>
              <a:buFont typeface="Arial"/>
              <a:buChar char="•"/>
              <a:tabLst>
                <a:tab pos="354965" algn="l"/>
              </a:tabLst>
            </a:pPr>
            <a:r>
              <a:rPr sz="2000" spc="-215" dirty="0">
                <a:latin typeface="Verdana"/>
                <a:cs typeface="Verdana"/>
              </a:rPr>
              <a:t>T</a:t>
            </a:r>
            <a:r>
              <a:rPr sz="2000" spc="-10" dirty="0">
                <a:latin typeface="Verdana"/>
                <a:cs typeface="Verdana"/>
              </a:rPr>
              <a:t>e</a:t>
            </a:r>
            <a:r>
              <a:rPr sz="2000" spc="0" dirty="0">
                <a:latin typeface="Verdana"/>
                <a:cs typeface="Verdana"/>
              </a:rPr>
              <a:t>ach</a:t>
            </a:r>
            <a:r>
              <a:rPr sz="2000" spc="-10" dirty="0">
                <a:latin typeface="Verdana"/>
                <a:cs typeface="Verdana"/>
              </a:rPr>
              <a:t>e</a:t>
            </a:r>
            <a:r>
              <a:rPr sz="2000" spc="0" dirty="0">
                <a:latin typeface="Verdana"/>
                <a:cs typeface="Verdana"/>
              </a:rPr>
              <a:t>rs</a:t>
            </a:r>
            <a:endParaRPr sz="2000">
              <a:latin typeface="Verdana"/>
              <a:cs typeface="Verdana"/>
            </a:endParaRPr>
          </a:p>
        </p:txBody>
      </p:sp>
      <p:sp>
        <p:nvSpPr>
          <p:cNvPr id="4" name="object 4"/>
          <p:cNvSpPr txBox="1"/>
          <p:nvPr/>
        </p:nvSpPr>
        <p:spPr>
          <a:xfrm>
            <a:off x="203403" y="2543175"/>
            <a:ext cx="6207125" cy="2388870"/>
          </a:xfrm>
          <a:prstGeom prst="rect">
            <a:avLst/>
          </a:prstGeom>
        </p:spPr>
        <p:txBody>
          <a:bodyPr vert="horz" wrap="square" lIns="0" tIns="0" rIns="0" bIns="0" rtlCol="0">
            <a:noAutofit/>
          </a:bodyPr>
          <a:lstStyle/>
          <a:p>
            <a:pPr marL="355600" indent="-342900">
              <a:lnSpc>
                <a:spcPct val="100000"/>
              </a:lnSpc>
              <a:buFont typeface="Arial"/>
              <a:buChar char="•"/>
              <a:tabLst>
                <a:tab pos="354965" algn="l"/>
              </a:tabLst>
            </a:pPr>
            <a:r>
              <a:rPr sz="2000" spc="-5" dirty="0">
                <a:latin typeface="Verdana"/>
                <a:cs typeface="Verdana"/>
              </a:rPr>
              <a:t>S</a:t>
            </a:r>
            <a:r>
              <a:rPr sz="2000" spc="0" dirty="0">
                <a:latin typeface="Verdana"/>
                <a:cs typeface="Verdana"/>
              </a:rPr>
              <a:t>chool</a:t>
            </a:r>
            <a:r>
              <a:rPr sz="2000" spc="-35" dirty="0">
                <a:latin typeface="Verdana"/>
                <a:cs typeface="Verdana"/>
              </a:rPr>
              <a:t> </a:t>
            </a:r>
            <a:r>
              <a:rPr sz="2000" spc="0" dirty="0">
                <a:latin typeface="Verdana"/>
                <a:cs typeface="Verdana"/>
              </a:rPr>
              <a:t>bu</a:t>
            </a:r>
            <a:r>
              <a:rPr sz="2000" spc="-10" dirty="0">
                <a:latin typeface="Verdana"/>
                <a:cs typeface="Verdana"/>
              </a:rPr>
              <a:t>i</a:t>
            </a:r>
            <a:r>
              <a:rPr sz="2000" spc="-15" dirty="0">
                <a:latin typeface="Verdana"/>
                <a:cs typeface="Verdana"/>
              </a:rPr>
              <a:t>l</a:t>
            </a:r>
            <a:r>
              <a:rPr sz="2000" spc="0" dirty="0">
                <a:latin typeface="Verdana"/>
                <a:cs typeface="Verdana"/>
              </a:rPr>
              <a:t>d</a:t>
            </a:r>
            <a:r>
              <a:rPr sz="2000" spc="-15" dirty="0">
                <a:latin typeface="Verdana"/>
                <a:cs typeface="Verdana"/>
              </a:rPr>
              <a:t>i</a:t>
            </a:r>
            <a:r>
              <a:rPr sz="2000" spc="0" dirty="0">
                <a:latin typeface="Verdana"/>
                <a:cs typeface="Verdana"/>
              </a:rPr>
              <a:t>ng</a:t>
            </a:r>
            <a:r>
              <a:rPr sz="2000" spc="15" dirty="0">
                <a:latin typeface="Verdana"/>
                <a:cs typeface="Verdana"/>
              </a:rPr>
              <a:t> </a:t>
            </a:r>
            <a:r>
              <a:rPr sz="2000" spc="-15" dirty="0">
                <a:latin typeface="Verdana"/>
                <a:cs typeface="Verdana"/>
              </a:rPr>
              <a:t>l</a:t>
            </a:r>
            <a:r>
              <a:rPr sz="2000" spc="-10" dirty="0">
                <a:latin typeface="Verdana"/>
                <a:cs typeface="Verdana"/>
              </a:rPr>
              <a:t>e</a:t>
            </a:r>
            <a:r>
              <a:rPr sz="2000" spc="0" dirty="0">
                <a:latin typeface="Verdana"/>
                <a:cs typeface="Verdana"/>
              </a:rPr>
              <a:t>ad</a:t>
            </a:r>
            <a:r>
              <a:rPr sz="2000" spc="-15" dirty="0">
                <a:latin typeface="Verdana"/>
                <a:cs typeface="Verdana"/>
              </a:rPr>
              <a:t>e</a:t>
            </a:r>
            <a:r>
              <a:rPr sz="2000" spc="0" dirty="0">
                <a:latin typeface="Verdana"/>
                <a:cs typeface="Verdana"/>
              </a:rPr>
              <a:t>rs</a:t>
            </a:r>
            <a:endParaRPr sz="2000">
              <a:latin typeface="Verdana"/>
              <a:cs typeface="Verdana"/>
            </a:endParaRPr>
          </a:p>
          <a:p>
            <a:pPr>
              <a:lnSpc>
                <a:spcPts val="650"/>
              </a:lnSpc>
              <a:spcBef>
                <a:spcPts val="32"/>
              </a:spcBef>
              <a:buFont typeface="Arial"/>
              <a:buChar char="•"/>
            </a:pPr>
            <a:endParaRPr sz="650"/>
          </a:p>
          <a:p>
            <a:pPr>
              <a:lnSpc>
                <a:spcPts val="1000"/>
              </a:lnSpc>
              <a:buFont typeface="Arial"/>
              <a:buChar char="•"/>
            </a:pPr>
            <a:endParaRPr sz="1000"/>
          </a:p>
          <a:p>
            <a:pPr marL="355600" indent="-342900">
              <a:lnSpc>
                <a:spcPct val="100000"/>
              </a:lnSpc>
              <a:buFont typeface="Arial"/>
              <a:buChar char="•"/>
              <a:tabLst>
                <a:tab pos="354965" algn="l"/>
              </a:tabLst>
            </a:pPr>
            <a:r>
              <a:rPr sz="2000" spc="-5" dirty="0">
                <a:latin typeface="Verdana"/>
                <a:cs typeface="Verdana"/>
              </a:rPr>
              <a:t>S</a:t>
            </a:r>
            <a:r>
              <a:rPr sz="2000" spc="0" dirty="0">
                <a:latin typeface="Verdana"/>
                <a:cs typeface="Verdana"/>
              </a:rPr>
              <a:t>up</a:t>
            </a:r>
            <a:r>
              <a:rPr sz="2000" spc="-10" dirty="0">
                <a:latin typeface="Verdana"/>
                <a:cs typeface="Verdana"/>
              </a:rPr>
              <a:t>e</a:t>
            </a:r>
            <a:r>
              <a:rPr sz="2000" spc="0" dirty="0">
                <a:latin typeface="Verdana"/>
                <a:cs typeface="Verdana"/>
              </a:rPr>
              <a:t>r</a:t>
            </a:r>
            <a:r>
              <a:rPr sz="2000" spc="-15" dirty="0">
                <a:latin typeface="Verdana"/>
                <a:cs typeface="Verdana"/>
              </a:rPr>
              <a:t>i</a:t>
            </a:r>
            <a:r>
              <a:rPr sz="2000" spc="0" dirty="0">
                <a:latin typeface="Verdana"/>
                <a:cs typeface="Verdana"/>
              </a:rPr>
              <a:t>ntend</a:t>
            </a:r>
            <a:r>
              <a:rPr sz="2000" spc="-15" dirty="0">
                <a:latin typeface="Verdana"/>
                <a:cs typeface="Verdana"/>
              </a:rPr>
              <a:t>e</a:t>
            </a:r>
            <a:r>
              <a:rPr sz="2000" spc="0" dirty="0">
                <a:latin typeface="Verdana"/>
                <a:cs typeface="Verdana"/>
              </a:rPr>
              <a:t>nts</a:t>
            </a:r>
            <a:r>
              <a:rPr sz="2000" spc="-55" dirty="0">
                <a:latin typeface="Verdana"/>
                <a:cs typeface="Verdana"/>
              </a:rPr>
              <a:t> </a:t>
            </a:r>
            <a:r>
              <a:rPr sz="2000" spc="0" dirty="0">
                <a:latin typeface="Verdana"/>
                <a:cs typeface="Verdana"/>
              </a:rPr>
              <a:t>and</a:t>
            </a:r>
            <a:r>
              <a:rPr sz="2000" spc="-10" dirty="0">
                <a:latin typeface="Verdana"/>
                <a:cs typeface="Verdana"/>
              </a:rPr>
              <a:t> </a:t>
            </a:r>
            <a:r>
              <a:rPr sz="2000" spc="0" dirty="0">
                <a:latin typeface="Verdana"/>
                <a:cs typeface="Verdana"/>
              </a:rPr>
              <a:t>D</a:t>
            </a:r>
            <a:r>
              <a:rPr sz="2000" spc="-15" dirty="0">
                <a:latin typeface="Verdana"/>
                <a:cs typeface="Verdana"/>
              </a:rPr>
              <a:t>i</a:t>
            </a:r>
            <a:r>
              <a:rPr sz="2000" spc="0" dirty="0">
                <a:latin typeface="Verdana"/>
                <a:cs typeface="Verdana"/>
              </a:rPr>
              <a:t>str</a:t>
            </a:r>
            <a:r>
              <a:rPr sz="2000" spc="-15" dirty="0">
                <a:latin typeface="Verdana"/>
                <a:cs typeface="Verdana"/>
              </a:rPr>
              <a:t>i</a:t>
            </a:r>
            <a:r>
              <a:rPr sz="2000" spc="0" dirty="0">
                <a:latin typeface="Verdana"/>
                <a:cs typeface="Verdana"/>
              </a:rPr>
              <a:t>ct</a:t>
            </a:r>
            <a:r>
              <a:rPr sz="2000" spc="-20" dirty="0">
                <a:latin typeface="Verdana"/>
                <a:cs typeface="Verdana"/>
              </a:rPr>
              <a:t> </a:t>
            </a:r>
            <a:r>
              <a:rPr sz="2000" spc="0" dirty="0">
                <a:latin typeface="Verdana"/>
                <a:cs typeface="Verdana"/>
              </a:rPr>
              <a:t>Sup</a:t>
            </a:r>
            <a:r>
              <a:rPr sz="2000" spc="-15" dirty="0">
                <a:latin typeface="Verdana"/>
                <a:cs typeface="Verdana"/>
              </a:rPr>
              <a:t>e</a:t>
            </a:r>
            <a:r>
              <a:rPr sz="2000" spc="0" dirty="0">
                <a:latin typeface="Verdana"/>
                <a:cs typeface="Verdana"/>
              </a:rPr>
              <a:t>r</a:t>
            </a:r>
            <a:r>
              <a:rPr sz="2000" spc="-15" dirty="0">
                <a:latin typeface="Verdana"/>
                <a:cs typeface="Verdana"/>
              </a:rPr>
              <a:t>i</a:t>
            </a:r>
            <a:r>
              <a:rPr sz="2000" spc="0" dirty="0">
                <a:latin typeface="Verdana"/>
                <a:cs typeface="Verdana"/>
              </a:rPr>
              <a:t>ntend</a:t>
            </a:r>
            <a:r>
              <a:rPr sz="2000" spc="-15" dirty="0">
                <a:latin typeface="Verdana"/>
                <a:cs typeface="Verdana"/>
              </a:rPr>
              <a:t>e</a:t>
            </a:r>
            <a:r>
              <a:rPr sz="2000" spc="0" dirty="0">
                <a:latin typeface="Verdana"/>
                <a:cs typeface="Verdana"/>
              </a:rPr>
              <a:t>nts</a:t>
            </a:r>
            <a:endParaRPr sz="2000">
              <a:latin typeface="Verdana"/>
              <a:cs typeface="Verdana"/>
            </a:endParaRPr>
          </a:p>
          <a:p>
            <a:pPr>
              <a:lnSpc>
                <a:spcPts val="650"/>
              </a:lnSpc>
              <a:spcBef>
                <a:spcPts val="29"/>
              </a:spcBef>
              <a:buFont typeface="Arial"/>
              <a:buChar char="•"/>
            </a:pPr>
            <a:endParaRPr sz="650"/>
          </a:p>
          <a:p>
            <a:pPr>
              <a:lnSpc>
                <a:spcPts val="1000"/>
              </a:lnSpc>
              <a:buFont typeface="Arial"/>
              <a:buChar char="•"/>
            </a:pPr>
            <a:endParaRPr sz="1000"/>
          </a:p>
          <a:p>
            <a:pPr marL="355600" indent="-342900">
              <a:lnSpc>
                <a:spcPct val="100000"/>
              </a:lnSpc>
              <a:buFont typeface="Arial"/>
              <a:buChar char="•"/>
              <a:tabLst>
                <a:tab pos="354965" algn="l"/>
              </a:tabLst>
            </a:pPr>
            <a:r>
              <a:rPr sz="2000" spc="-5" dirty="0">
                <a:latin typeface="Verdana"/>
                <a:cs typeface="Verdana"/>
              </a:rPr>
              <a:t>S</a:t>
            </a:r>
            <a:r>
              <a:rPr sz="2000" spc="0" dirty="0">
                <a:latin typeface="Verdana"/>
                <a:cs typeface="Verdana"/>
              </a:rPr>
              <a:t>chool</a:t>
            </a:r>
            <a:r>
              <a:rPr sz="2000" spc="-35" dirty="0">
                <a:latin typeface="Verdana"/>
                <a:cs typeface="Verdana"/>
              </a:rPr>
              <a:t> </a:t>
            </a:r>
            <a:r>
              <a:rPr sz="2000" spc="0" dirty="0">
                <a:latin typeface="Verdana"/>
                <a:cs typeface="Verdana"/>
              </a:rPr>
              <a:t>bo</a:t>
            </a:r>
            <a:r>
              <a:rPr sz="2000" spc="-10" dirty="0">
                <a:latin typeface="Verdana"/>
                <a:cs typeface="Verdana"/>
              </a:rPr>
              <a:t>a</a:t>
            </a:r>
            <a:r>
              <a:rPr sz="2000" spc="0" dirty="0">
                <a:latin typeface="Verdana"/>
                <a:cs typeface="Verdana"/>
              </a:rPr>
              <a:t>rd </a:t>
            </a:r>
            <a:r>
              <a:rPr sz="2000" spc="-10" dirty="0">
                <a:latin typeface="Verdana"/>
                <a:cs typeface="Verdana"/>
              </a:rPr>
              <a:t>me</a:t>
            </a:r>
            <a:r>
              <a:rPr sz="2000" spc="0" dirty="0">
                <a:latin typeface="Verdana"/>
                <a:cs typeface="Verdana"/>
              </a:rPr>
              <a:t>m</a:t>
            </a:r>
            <a:r>
              <a:rPr sz="2000" spc="-10" dirty="0">
                <a:latin typeface="Verdana"/>
                <a:cs typeface="Verdana"/>
              </a:rPr>
              <a:t>be</a:t>
            </a:r>
            <a:r>
              <a:rPr sz="2000" spc="0" dirty="0">
                <a:latin typeface="Verdana"/>
                <a:cs typeface="Verdana"/>
              </a:rPr>
              <a:t>rs</a:t>
            </a:r>
            <a:endParaRPr sz="2000">
              <a:latin typeface="Verdana"/>
              <a:cs typeface="Verdana"/>
            </a:endParaRPr>
          </a:p>
          <a:p>
            <a:pPr>
              <a:lnSpc>
                <a:spcPts val="650"/>
              </a:lnSpc>
              <a:spcBef>
                <a:spcPts val="33"/>
              </a:spcBef>
            </a:pPr>
            <a:endParaRPr sz="650"/>
          </a:p>
          <a:p>
            <a:pPr>
              <a:lnSpc>
                <a:spcPts val="1000"/>
              </a:lnSpc>
            </a:pPr>
            <a:endParaRPr sz="1000"/>
          </a:p>
          <a:p>
            <a:pPr marL="12700">
              <a:lnSpc>
                <a:spcPct val="100000"/>
              </a:lnSpc>
            </a:pPr>
            <a:r>
              <a:rPr sz="2000" dirty="0">
                <a:latin typeface="Arial"/>
                <a:cs typeface="Arial"/>
              </a:rPr>
              <a:t>•</a:t>
            </a:r>
            <a:endParaRPr sz="2000">
              <a:latin typeface="Arial"/>
              <a:cs typeface="Arial"/>
            </a:endParaRPr>
          </a:p>
          <a:p>
            <a:pPr>
              <a:lnSpc>
                <a:spcPts val="650"/>
              </a:lnSpc>
              <a:spcBef>
                <a:spcPts val="30"/>
              </a:spcBef>
            </a:pPr>
            <a:endParaRPr sz="650"/>
          </a:p>
          <a:p>
            <a:pPr>
              <a:lnSpc>
                <a:spcPts val="1000"/>
              </a:lnSpc>
            </a:pPr>
            <a:endParaRPr sz="1000"/>
          </a:p>
          <a:p>
            <a:pPr marL="12700">
              <a:lnSpc>
                <a:spcPct val="100000"/>
              </a:lnSpc>
            </a:pPr>
            <a:r>
              <a:rPr sz="2000" dirty="0">
                <a:latin typeface="Arial"/>
                <a:cs typeface="Arial"/>
              </a:rPr>
              <a:t>•</a:t>
            </a:r>
            <a:endParaRPr sz="2000">
              <a:latin typeface="Arial"/>
              <a:cs typeface="Arial"/>
            </a:endParaRPr>
          </a:p>
        </p:txBody>
      </p:sp>
      <p:sp>
        <p:nvSpPr>
          <p:cNvPr id="5" name="object 5"/>
          <p:cNvSpPr txBox="1"/>
          <p:nvPr/>
        </p:nvSpPr>
        <p:spPr>
          <a:xfrm>
            <a:off x="546303" y="4098290"/>
            <a:ext cx="5426710" cy="311150"/>
          </a:xfrm>
          <a:prstGeom prst="rect">
            <a:avLst/>
          </a:prstGeom>
        </p:spPr>
        <p:txBody>
          <a:bodyPr vert="horz" wrap="square" lIns="0" tIns="0" rIns="0" bIns="0" rtlCol="0">
            <a:noAutofit/>
          </a:bodyPr>
          <a:lstStyle/>
          <a:p>
            <a:pPr marL="12700">
              <a:lnSpc>
                <a:spcPct val="100000"/>
              </a:lnSpc>
            </a:pPr>
            <a:r>
              <a:rPr sz="2000" dirty="0">
                <a:latin typeface="Verdana"/>
                <a:cs typeface="Verdana"/>
              </a:rPr>
              <a:t>De</a:t>
            </a:r>
            <a:r>
              <a:rPr sz="2000" spc="-10" dirty="0">
                <a:latin typeface="Verdana"/>
                <a:cs typeface="Verdana"/>
              </a:rPr>
              <a:t>a</a:t>
            </a:r>
            <a:r>
              <a:rPr sz="2000" spc="0" dirty="0">
                <a:latin typeface="Verdana"/>
                <a:cs typeface="Verdana"/>
              </a:rPr>
              <a:t>ns</a:t>
            </a:r>
            <a:r>
              <a:rPr sz="2000" spc="-30" dirty="0">
                <a:latin typeface="Verdana"/>
                <a:cs typeface="Verdana"/>
              </a:rPr>
              <a:t> </a:t>
            </a:r>
            <a:r>
              <a:rPr sz="2000" spc="0" dirty="0">
                <a:latin typeface="Verdana"/>
                <a:cs typeface="Verdana"/>
              </a:rPr>
              <a:t>and</a:t>
            </a:r>
            <a:r>
              <a:rPr sz="2000" spc="-10" dirty="0">
                <a:latin typeface="Verdana"/>
                <a:cs typeface="Verdana"/>
              </a:rPr>
              <a:t> </a:t>
            </a:r>
            <a:r>
              <a:rPr sz="2000" spc="0" dirty="0">
                <a:latin typeface="Verdana"/>
                <a:cs typeface="Verdana"/>
              </a:rPr>
              <a:t>facu</a:t>
            </a:r>
            <a:r>
              <a:rPr sz="2000" spc="-10" dirty="0">
                <a:latin typeface="Verdana"/>
                <a:cs typeface="Verdana"/>
              </a:rPr>
              <a:t>l</a:t>
            </a:r>
            <a:r>
              <a:rPr sz="2000" spc="-15" dirty="0">
                <a:latin typeface="Verdana"/>
                <a:cs typeface="Verdana"/>
              </a:rPr>
              <a:t>t</a:t>
            </a:r>
            <a:r>
              <a:rPr sz="2000" spc="0" dirty="0">
                <a:latin typeface="Verdana"/>
                <a:cs typeface="Verdana"/>
              </a:rPr>
              <a:t>y</a:t>
            </a:r>
            <a:r>
              <a:rPr sz="2000" spc="-20" dirty="0">
                <a:latin typeface="Verdana"/>
                <a:cs typeface="Verdana"/>
              </a:rPr>
              <a:t> </a:t>
            </a:r>
            <a:r>
              <a:rPr sz="2000" spc="0" dirty="0">
                <a:latin typeface="Verdana"/>
                <a:cs typeface="Verdana"/>
              </a:rPr>
              <a:t>at</a:t>
            </a:r>
            <a:r>
              <a:rPr sz="2000" spc="-10" dirty="0">
                <a:latin typeface="Verdana"/>
                <a:cs typeface="Verdana"/>
              </a:rPr>
              <a:t> </a:t>
            </a:r>
            <a:r>
              <a:rPr sz="2000" spc="0" dirty="0">
                <a:latin typeface="Verdana"/>
                <a:cs typeface="Verdana"/>
              </a:rPr>
              <a:t>co</a:t>
            </a:r>
            <a:r>
              <a:rPr sz="2000" spc="-15" dirty="0">
                <a:latin typeface="Verdana"/>
                <a:cs typeface="Verdana"/>
              </a:rPr>
              <a:t>ll</a:t>
            </a:r>
            <a:r>
              <a:rPr sz="2000" spc="-10" dirty="0">
                <a:latin typeface="Verdana"/>
                <a:cs typeface="Verdana"/>
              </a:rPr>
              <a:t>e</a:t>
            </a:r>
            <a:r>
              <a:rPr sz="2000" spc="0" dirty="0">
                <a:latin typeface="Verdana"/>
                <a:cs typeface="Verdana"/>
              </a:rPr>
              <a:t>g</a:t>
            </a:r>
            <a:r>
              <a:rPr sz="2000" spc="-10" dirty="0">
                <a:latin typeface="Verdana"/>
                <a:cs typeface="Verdana"/>
              </a:rPr>
              <a:t>e</a:t>
            </a:r>
            <a:r>
              <a:rPr sz="2000" spc="0" dirty="0">
                <a:latin typeface="Verdana"/>
                <a:cs typeface="Verdana"/>
              </a:rPr>
              <a:t>s of</a:t>
            </a:r>
            <a:r>
              <a:rPr sz="2000" spc="-20" dirty="0">
                <a:latin typeface="Verdana"/>
                <a:cs typeface="Verdana"/>
              </a:rPr>
              <a:t> </a:t>
            </a:r>
            <a:r>
              <a:rPr sz="2000" spc="-10" dirty="0">
                <a:latin typeface="Verdana"/>
                <a:cs typeface="Verdana"/>
              </a:rPr>
              <a:t>e</a:t>
            </a:r>
            <a:r>
              <a:rPr sz="2000" spc="0" dirty="0">
                <a:latin typeface="Verdana"/>
                <a:cs typeface="Verdana"/>
              </a:rPr>
              <a:t>ducat</a:t>
            </a:r>
            <a:r>
              <a:rPr sz="2000" spc="-10" dirty="0">
                <a:latin typeface="Verdana"/>
                <a:cs typeface="Verdana"/>
              </a:rPr>
              <a:t>i</a:t>
            </a:r>
            <a:r>
              <a:rPr sz="2000" spc="0" dirty="0">
                <a:latin typeface="Verdana"/>
                <a:cs typeface="Verdana"/>
              </a:rPr>
              <a:t>on</a:t>
            </a:r>
            <a:endParaRPr sz="2000">
              <a:latin typeface="Verdana"/>
              <a:cs typeface="Verdana"/>
            </a:endParaRPr>
          </a:p>
        </p:txBody>
      </p:sp>
      <p:sp>
        <p:nvSpPr>
          <p:cNvPr id="6" name="object 6"/>
          <p:cNvSpPr txBox="1"/>
          <p:nvPr/>
        </p:nvSpPr>
        <p:spPr>
          <a:xfrm>
            <a:off x="546303" y="4616450"/>
            <a:ext cx="979169" cy="311150"/>
          </a:xfrm>
          <a:prstGeom prst="rect">
            <a:avLst/>
          </a:prstGeom>
        </p:spPr>
        <p:txBody>
          <a:bodyPr vert="horz" wrap="square" lIns="0" tIns="0" rIns="0" bIns="0" rtlCol="0">
            <a:noAutofit/>
          </a:bodyPr>
          <a:lstStyle/>
          <a:p>
            <a:pPr marL="12700">
              <a:lnSpc>
                <a:spcPct val="100000"/>
              </a:lnSpc>
            </a:pPr>
            <a:r>
              <a:rPr sz="2000" spc="-45" dirty="0">
                <a:latin typeface="Verdana"/>
                <a:cs typeface="Verdana"/>
              </a:rPr>
              <a:t>P</a:t>
            </a:r>
            <a:r>
              <a:rPr sz="2000" spc="0" dirty="0">
                <a:latin typeface="Verdana"/>
                <a:cs typeface="Verdana"/>
              </a:rPr>
              <a:t>a</a:t>
            </a:r>
            <a:r>
              <a:rPr sz="2000" spc="-10" dirty="0">
                <a:latin typeface="Verdana"/>
                <a:cs typeface="Verdana"/>
              </a:rPr>
              <a:t>re</a:t>
            </a:r>
            <a:r>
              <a:rPr sz="2000" spc="0" dirty="0">
                <a:latin typeface="Verdana"/>
                <a:cs typeface="Verdana"/>
              </a:rPr>
              <a:t>nts</a:t>
            </a:r>
            <a:endParaRPr sz="2000">
              <a:latin typeface="Verdana"/>
              <a:cs typeface="Verdana"/>
            </a:endParaRPr>
          </a:p>
        </p:txBody>
      </p:sp>
      <p:sp>
        <p:nvSpPr>
          <p:cNvPr id="7" name="object 7"/>
          <p:cNvSpPr txBox="1"/>
          <p:nvPr/>
        </p:nvSpPr>
        <p:spPr>
          <a:xfrm>
            <a:off x="203403" y="5134609"/>
            <a:ext cx="3519804" cy="315595"/>
          </a:xfrm>
          <a:prstGeom prst="rect">
            <a:avLst/>
          </a:prstGeom>
        </p:spPr>
        <p:txBody>
          <a:bodyPr vert="horz" wrap="square" lIns="0" tIns="0" rIns="0" bIns="0" rtlCol="0">
            <a:noAutofit/>
          </a:bodyPr>
          <a:lstStyle/>
          <a:p>
            <a:pPr marL="355600" indent="-342900">
              <a:lnSpc>
                <a:spcPct val="100000"/>
              </a:lnSpc>
              <a:buFont typeface="Arial"/>
              <a:buChar char="•"/>
              <a:tabLst>
                <a:tab pos="354965" algn="l"/>
              </a:tabLst>
            </a:pPr>
            <a:r>
              <a:rPr sz="2000" dirty="0">
                <a:latin typeface="Verdana"/>
                <a:cs typeface="Verdana"/>
              </a:rPr>
              <a:t>Civ</a:t>
            </a:r>
            <a:r>
              <a:rPr sz="2000" spc="-15" dirty="0">
                <a:latin typeface="Verdana"/>
                <a:cs typeface="Verdana"/>
              </a:rPr>
              <a:t>i</a:t>
            </a:r>
            <a:r>
              <a:rPr sz="2000" spc="0" dirty="0">
                <a:latin typeface="Verdana"/>
                <a:cs typeface="Verdana"/>
              </a:rPr>
              <a:t>l r</a:t>
            </a:r>
            <a:r>
              <a:rPr sz="2000" spc="-15" dirty="0">
                <a:latin typeface="Verdana"/>
                <a:cs typeface="Verdana"/>
              </a:rPr>
              <a:t>i</a:t>
            </a:r>
            <a:r>
              <a:rPr sz="2000" spc="0" dirty="0">
                <a:latin typeface="Verdana"/>
                <a:cs typeface="Verdana"/>
              </a:rPr>
              <a:t>ghts </a:t>
            </a:r>
            <a:r>
              <a:rPr sz="2000" spc="-10" dirty="0">
                <a:latin typeface="Verdana"/>
                <a:cs typeface="Verdana"/>
              </a:rPr>
              <a:t>o</a:t>
            </a:r>
            <a:r>
              <a:rPr sz="2000" spc="0" dirty="0">
                <a:latin typeface="Verdana"/>
                <a:cs typeface="Verdana"/>
              </a:rPr>
              <a:t>rg</a:t>
            </a:r>
            <a:r>
              <a:rPr sz="2000" spc="-10" dirty="0">
                <a:latin typeface="Verdana"/>
                <a:cs typeface="Verdana"/>
              </a:rPr>
              <a:t>a</a:t>
            </a:r>
            <a:r>
              <a:rPr sz="2000" spc="0" dirty="0">
                <a:latin typeface="Verdana"/>
                <a:cs typeface="Verdana"/>
              </a:rPr>
              <a:t>niz</a:t>
            </a:r>
            <a:r>
              <a:rPr sz="2000" spc="-10" dirty="0">
                <a:latin typeface="Verdana"/>
                <a:cs typeface="Verdana"/>
              </a:rPr>
              <a:t>a</a:t>
            </a:r>
            <a:r>
              <a:rPr sz="2000" spc="0" dirty="0">
                <a:latin typeface="Verdana"/>
                <a:cs typeface="Verdana"/>
              </a:rPr>
              <a:t>t</a:t>
            </a:r>
            <a:r>
              <a:rPr sz="2000" spc="-10" dirty="0">
                <a:latin typeface="Verdana"/>
                <a:cs typeface="Verdana"/>
              </a:rPr>
              <a:t>i</a:t>
            </a:r>
            <a:r>
              <a:rPr sz="2000" spc="0" dirty="0">
                <a:latin typeface="Verdana"/>
                <a:cs typeface="Verdana"/>
              </a:rPr>
              <a:t>ons</a:t>
            </a:r>
            <a:endParaRPr sz="2000">
              <a:latin typeface="Verdana"/>
              <a:cs typeface="Verdana"/>
            </a:endParaRPr>
          </a:p>
        </p:txBody>
      </p:sp>
      <p:sp>
        <p:nvSpPr>
          <p:cNvPr id="8" name="object 8"/>
          <p:cNvSpPr/>
          <p:nvPr/>
        </p:nvSpPr>
        <p:spPr>
          <a:xfrm>
            <a:off x="7689040" y="1535659"/>
            <a:ext cx="1228344" cy="1721992"/>
          </a:xfrm>
          <a:prstGeom prst="rect">
            <a:avLst/>
          </a:prstGeom>
          <a:blipFill>
            <a:blip r:embed="rId2" cstate="print"/>
            <a:stretch>
              <a:fillRect/>
            </a:stretch>
          </a:blipFill>
        </p:spPr>
        <p:txBody>
          <a:bodyPr wrap="square" lIns="0" tIns="0" rIns="0" bIns="0" rtlCol="0">
            <a:noAutofit/>
          </a:bodyPr>
          <a:lstStyle/>
          <a:p>
            <a:endParaRPr dirty="0"/>
          </a:p>
        </p:txBody>
      </p:sp>
      <p:sp>
        <p:nvSpPr>
          <p:cNvPr id="9" name="object 9"/>
          <p:cNvSpPr txBox="1">
            <a:spLocks noGrp="1"/>
          </p:cNvSpPr>
          <p:nvPr>
            <p:ph type="sldNum" sz="quarter" idx="4294967295"/>
          </p:nvPr>
        </p:nvSpPr>
        <p:spPr>
          <a:xfrm>
            <a:off x="8414511" y="6439814"/>
            <a:ext cx="206248" cy="203199"/>
          </a:xfrm>
          <a:prstGeom prst="rect">
            <a:avLst/>
          </a:prstGeom>
        </p:spPr>
        <p:txBody>
          <a:bodyPr vert="horz" wrap="square" lIns="0" tIns="0" rIns="0" bIns="0" rtlCol="0">
            <a:noAutofit/>
          </a:bodyPr>
          <a:lstStyle/>
          <a:p>
            <a:pPr marL="102870">
              <a:lnSpc>
                <a:spcPct val="100000"/>
              </a:lnSpc>
            </a:pPr>
            <a:fld id="{81D60167-4931-47E6-BA6A-407CBD079E47}" type="slidenum">
              <a:rPr sz="1200" spc="-10" dirty="0" smtClean="0">
                <a:solidFill>
                  <a:srgbClr val="888888"/>
                </a:solidFill>
                <a:latin typeface="Calibri"/>
                <a:cs typeface="Calibri"/>
              </a:rPr>
              <a:t>20</a:t>
            </a:fld>
            <a:endParaRPr sz="1200">
              <a:latin typeface="Calibri"/>
              <a:cs typeface="Calibri"/>
            </a:endParaRPr>
          </a:p>
        </p:txBody>
      </p:sp>
      <p:sp>
        <p:nvSpPr>
          <p:cNvPr id="10" name="Rectangle 9"/>
          <p:cNvSpPr/>
          <p:nvPr/>
        </p:nvSpPr>
        <p:spPr>
          <a:xfrm>
            <a:off x="0" y="17151"/>
            <a:ext cx="9144000" cy="1463586"/>
          </a:xfrm>
          <a:prstGeom prst="rect">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2060"/>
              </a:solidFill>
            </a:endParaRPr>
          </a:p>
        </p:txBody>
      </p:sp>
      <p:sp>
        <p:nvSpPr>
          <p:cNvPr id="11" name="Rectangle 10"/>
          <p:cNvSpPr/>
          <p:nvPr/>
        </p:nvSpPr>
        <p:spPr>
          <a:xfrm>
            <a:off x="2505420" y="425778"/>
            <a:ext cx="3905108" cy="646331"/>
          </a:xfrm>
          <a:prstGeom prst="rect">
            <a:avLst/>
          </a:prstGeom>
        </p:spPr>
        <p:txBody>
          <a:bodyPr wrap="none">
            <a:spAutoFit/>
          </a:bodyPr>
          <a:lstStyle/>
          <a:p>
            <a:r>
              <a:rPr lang="en-US" sz="3600" dirty="0">
                <a:solidFill>
                  <a:schemeClr val="bg1"/>
                </a:solidFill>
                <a:latin typeface="Verdana"/>
                <a:cs typeface="Verdana"/>
              </a:rPr>
              <a:t>S</a:t>
            </a:r>
            <a:r>
              <a:rPr lang="en-US" sz="3600" spc="-225" dirty="0">
                <a:solidFill>
                  <a:schemeClr val="bg1"/>
                </a:solidFill>
                <a:latin typeface="Verdana"/>
                <a:cs typeface="Verdana"/>
              </a:rPr>
              <a:t>T</a:t>
            </a:r>
            <a:r>
              <a:rPr lang="en-US" sz="3600" dirty="0">
                <a:solidFill>
                  <a:schemeClr val="bg1"/>
                </a:solidFill>
                <a:latin typeface="Verdana"/>
                <a:cs typeface="Verdana"/>
              </a:rPr>
              <a:t>AKEHO</a:t>
            </a:r>
            <a:r>
              <a:rPr lang="en-US" sz="3600" spc="-15" dirty="0">
                <a:solidFill>
                  <a:schemeClr val="bg1"/>
                </a:solidFill>
                <a:latin typeface="Verdana"/>
                <a:cs typeface="Verdana"/>
              </a:rPr>
              <a:t>L</a:t>
            </a:r>
            <a:r>
              <a:rPr lang="en-US" sz="3600" dirty="0">
                <a:solidFill>
                  <a:schemeClr val="bg1"/>
                </a:solidFill>
                <a:latin typeface="Verdana"/>
                <a:cs typeface="Verdana"/>
              </a:rPr>
              <a:t>DERS</a:t>
            </a:r>
            <a:endParaRPr lang="en-US" sz="3600" dirty="0">
              <a:solidFill>
                <a:schemeClr val="bg1"/>
              </a:solidFill>
            </a:endParaRPr>
          </a:p>
        </p:txBody>
      </p:sp>
    </p:spTree>
    <p:extLst>
      <p:ext uri="{BB962C8B-B14F-4D97-AF65-F5344CB8AC3E}">
        <p14:creationId xmlns:p14="http://schemas.microsoft.com/office/powerpoint/2010/main" val="196337963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2129408" y="70611"/>
            <a:ext cx="4885055" cy="432434"/>
          </a:xfrm>
          <a:prstGeom prst="rect">
            <a:avLst/>
          </a:prstGeom>
        </p:spPr>
        <p:txBody>
          <a:bodyPr vert="horz" wrap="square" lIns="0" tIns="0" rIns="0" bIns="0" rtlCol="0">
            <a:noAutofit/>
          </a:bodyPr>
          <a:lstStyle/>
          <a:p>
            <a:pPr marL="12700">
              <a:lnSpc>
                <a:spcPts val="3400"/>
              </a:lnSpc>
            </a:pPr>
            <a:r>
              <a:rPr sz="2900" spc="-5" dirty="0">
                <a:solidFill>
                  <a:srgbClr val="FFFFFF"/>
                </a:solidFill>
                <a:latin typeface="Verdana"/>
                <a:cs typeface="Verdana"/>
              </a:rPr>
              <a:t>R</a:t>
            </a:r>
            <a:r>
              <a:rPr sz="2900" spc="-180" dirty="0">
                <a:solidFill>
                  <a:srgbClr val="FFFFFF"/>
                </a:solidFill>
                <a:latin typeface="Verdana"/>
                <a:cs typeface="Verdana"/>
              </a:rPr>
              <a:t>A</a:t>
            </a:r>
            <a:r>
              <a:rPr sz="2900" spc="0" dirty="0">
                <a:solidFill>
                  <a:srgbClr val="FFFFFF"/>
                </a:solidFill>
                <a:latin typeface="Verdana"/>
                <a:cs typeface="Verdana"/>
              </a:rPr>
              <a:t>TION</a:t>
            </a:r>
            <a:r>
              <a:rPr sz="2900" spc="-15" dirty="0">
                <a:solidFill>
                  <a:srgbClr val="FFFFFF"/>
                </a:solidFill>
                <a:latin typeface="Verdana"/>
                <a:cs typeface="Verdana"/>
              </a:rPr>
              <a:t>A</a:t>
            </a:r>
            <a:r>
              <a:rPr sz="2900" spc="0" dirty="0">
                <a:solidFill>
                  <a:srgbClr val="FFFFFF"/>
                </a:solidFill>
                <a:latin typeface="Verdana"/>
                <a:cs typeface="Verdana"/>
              </a:rPr>
              <a:t>LE</a:t>
            </a:r>
            <a:r>
              <a:rPr sz="2900" spc="20" dirty="0">
                <a:solidFill>
                  <a:srgbClr val="FFFFFF"/>
                </a:solidFill>
                <a:latin typeface="Verdana"/>
                <a:cs typeface="Verdana"/>
              </a:rPr>
              <a:t> </a:t>
            </a:r>
            <a:r>
              <a:rPr sz="2900" spc="0" dirty="0">
                <a:solidFill>
                  <a:srgbClr val="FFFFFF"/>
                </a:solidFill>
                <a:latin typeface="Verdana"/>
                <a:cs typeface="Verdana"/>
              </a:rPr>
              <a:t>(CONTINUE</a:t>
            </a:r>
            <a:r>
              <a:rPr sz="2900" spc="-15" dirty="0">
                <a:solidFill>
                  <a:srgbClr val="FFFFFF"/>
                </a:solidFill>
                <a:latin typeface="Verdana"/>
                <a:cs typeface="Verdana"/>
              </a:rPr>
              <a:t>D</a:t>
            </a:r>
            <a:r>
              <a:rPr sz="2900" spc="0" dirty="0">
                <a:solidFill>
                  <a:srgbClr val="FFFFFF"/>
                </a:solidFill>
                <a:latin typeface="Verdana"/>
                <a:cs typeface="Verdana"/>
              </a:rPr>
              <a:t>)</a:t>
            </a:r>
            <a:endParaRPr sz="2900">
              <a:latin typeface="Verdana"/>
              <a:cs typeface="Verdana"/>
            </a:endParaRPr>
          </a:p>
        </p:txBody>
      </p:sp>
      <p:sp>
        <p:nvSpPr>
          <p:cNvPr id="3" name="object 3"/>
          <p:cNvSpPr txBox="1"/>
          <p:nvPr/>
        </p:nvSpPr>
        <p:spPr>
          <a:xfrm>
            <a:off x="393293" y="601217"/>
            <a:ext cx="8359140" cy="432434"/>
          </a:xfrm>
          <a:prstGeom prst="rect">
            <a:avLst/>
          </a:prstGeom>
        </p:spPr>
        <p:txBody>
          <a:bodyPr vert="horz" wrap="square" lIns="0" tIns="0" rIns="0" bIns="0" rtlCol="0">
            <a:noAutofit/>
          </a:bodyPr>
          <a:lstStyle/>
          <a:p>
            <a:pPr marL="12700">
              <a:lnSpc>
                <a:spcPts val="3400"/>
              </a:lnSpc>
            </a:pPr>
            <a:r>
              <a:rPr sz="2900" dirty="0">
                <a:solidFill>
                  <a:srgbClr val="FFFFFF"/>
                </a:solidFill>
                <a:latin typeface="Verdana"/>
                <a:cs typeface="Verdana"/>
              </a:rPr>
              <a:t>W</a:t>
            </a:r>
            <a:r>
              <a:rPr sz="2900" spc="-5" dirty="0">
                <a:solidFill>
                  <a:srgbClr val="FFFFFF"/>
                </a:solidFill>
                <a:latin typeface="Verdana"/>
                <a:cs typeface="Verdana"/>
              </a:rPr>
              <a:t>H</a:t>
            </a:r>
            <a:r>
              <a:rPr sz="2900" spc="-180" dirty="0">
                <a:solidFill>
                  <a:srgbClr val="FFFFFF"/>
                </a:solidFill>
                <a:latin typeface="Verdana"/>
                <a:cs typeface="Verdana"/>
              </a:rPr>
              <a:t>A</a:t>
            </a:r>
            <a:r>
              <a:rPr sz="2900" spc="0" dirty="0">
                <a:solidFill>
                  <a:srgbClr val="FFFFFF"/>
                </a:solidFill>
                <a:latin typeface="Verdana"/>
                <a:cs typeface="Verdana"/>
              </a:rPr>
              <a:t>T</a:t>
            </a:r>
            <a:r>
              <a:rPr sz="2900" spc="-5" dirty="0">
                <a:solidFill>
                  <a:srgbClr val="FFFFFF"/>
                </a:solidFill>
                <a:latin typeface="Verdana"/>
                <a:cs typeface="Verdana"/>
              </a:rPr>
              <a:t> </a:t>
            </a:r>
            <a:r>
              <a:rPr sz="2900" spc="0" dirty="0">
                <a:solidFill>
                  <a:srgbClr val="FFFFFF"/>
                </a:solidFill>
                <a:latin typeface="Verdana"/>
                <a:cs typeface="Verdana"/>
              </a:rPr>
              <a:t>PR</a:t>
            </a:r>
            <a:r>
              <a:rPr sz="2900" spc="-15" dirty="0">
                <a:solidFill>
                  <a:srgbClr val="FFFFFF"/>
                </a:solidFill>
                <a:latin typeface="Verdana"/>
                <a:cs typeface="Verdana"/>
              </a:rPr>
              <a:t>O</a:t>
            </a:r>
            <a:r>
              <a:rPr sz="2900" spc="0" dirty="0">
                <a:solidFill>
                  <a:srgbClr val="FFFFFF"/>
                </a:solidFill>
                <a:latin typeface="Verdana"/>
                <a:cs typeface="Verdana"/>
              </a:rPr>
              <a:t>BLEM </a:t>
            </a:r>
            <a:r>
              <a:rPr sz="2900" spc="-15" dirty="0">
                <a:solidFill>
                  <a:srgbClr val="FFFFFF"/>
                </a:solidFill>
                <a:latin typeface="Verdana"/>
                <a:cs typeface="Verdana"/>
              </a:rPr>
              <a:t>A</a:t>
            </a:r>
            <a:r>
              <a:rPr sz="2900" spc="0" dirty="0">
                <a:solidFill>
                  <a:srgbClr val="FFFFFF"/>
                </a:solidFill>
                <a:latin typeface="Verdana"/>
                <a:cs typeface="Verdana"/>
              </a:rPr>
              <a:t>RE </a:t>
            </a:r>
            <a:r>
              <a:rPr sz="2900" spc="-15" dirty="0">
                <a:solidFill>
                  <a:srgbClr val="FFFFFF"/>
                </a:solidFill>
                <a:latin typeface="Verdana"/>
                <a:cs typeface="Verdana"/>
              </a:rPr>
              <a:t>W</a:t>
            </a:r>
            <a:r>
              <a:rPr sz="2900" spc="0" dirty="0">
                <a:solidFill>
                  <a:srgbClr val="FFFFFF"/>
                </a:solidFill>
                <a:latin typeface="Verdana"/>
                <a:cs typeface="Verdana"/>
              </a:rPr>
              <a:t>E T</a:t>
            </a:r>
            <a:r>
              <a:rPr sz="2900" spc="-40" dirty="0">
                <a:solidFill>
                  <a:srgbClr val="FFFFFF"/>
                </a:solidFill>
                <a:latin typeface="Verdana"/>
                <a:cs typeface="Verdana"/>
              </a:rPr>
              <a:t>R</a:t>
            </a:r>
            <a:r>
              <a:rPr sz="2900" spc="0" dirty="0">
                <a:solidFill>
                  <a:srgbClr val="FFFFFF"/>
                </a:solidFill>
                <a:latin typeface="Verdana"/>
                <a:cs typeface="Verdana"/>
              </a:rPr>
              <a:t>YING </a:t>
            </a:r>
            <a:r>
              <a:rPr sz="2900" spc="-80" dirty="0">
                <a:solidFill>
                  <a:srgbClr val="FFFFFF"/>
                </a:solidFill>
                <a:latin typeface="Verdana"/>
                <a:cs typeface="Verdana"/>
              </a:rPr>
              <a:t>T</a:t>
            </a:r>
            <a:r>
              <a:rPr sz="2900" spc="0" dirty="0">
                <a:solidFill>
                  <a:srgbClr val="FFFFFF"/>
                </a:solidFill>
                <a:latin typeface="Verdana"/>
                <a:cs typeface="Verdana"/>
              </a:rPr>
              <a:t>O</a:t>
            </a:r>
            <a:r>
              <a:rPr sz="2900" spc="10" dirty="0">
                <a:solidFill>
                  <a:srgbClr val="FFFFFF"/>
                </a:solidFill>
                <a:latin typeface="Verdana"/>
                <a:cs typeface="Verdana"/>
              </a:rPr>
              <a:t> </a:t>
            </a:r>
            <a:r>
              <a:rPr sz="2900" spc="0" dirty="0">
                <a:solidFill>
                  <a:srgbClr val="FFFFFF"/>
                </a:solidFill>
                <a:latin typeface="Verdana"/>
                <a:cs typeface="Verdana"/>
              </a:rPr>
              <a:t>S</a:t>
            </a:r>
            <a:r>
              <a:rPr sz="2900" spc="-15" dirty="0">
                <a:solidFill>
                  <a:srgbClr val="FFFFFF"/>
                </a:solidFill>
                <a:latin typeface="Verdana"/>
                <a:cs typeface="Verdana"/>
              </a:rPr>
              <a:t>O</a:t>
            </a:r>
            <a:r>
              <a:rPr sz="2900" spc="-155" dirty="0">
                <a:solidFill>
                  <a:srgbClr val="FFFFFF"/>
                </a:solidFill>
                <a:latin typeface="Verdana"/>
                <a:cs typeface="Verdana"/>
              </a:rPr>
              <a:t>L</a:t>
            </a:r>
            <a:r>
              <a:rPr sz="2900" spc="0" dirty="0">
                <a:solidFill>
                  <a:srgbClr val="FFFFFF"/>
                </a:solidFill>
                <a:latin typeface="Verdana"/>
                <a:cs typeface="Verdana"/>
              </a:rPr>
              <a:t>V</a:t>
            </a:r>
            <a:r>
              <a:rPr sz="2900" spc="-10" dirty="0">
                <a:solidFill>
                  <a:srgbClr val="FFFFFF"/>
                </a:solidFill>
                <a:latin typeface="Verdana"/>
                <a:cs typeface="Verdana"/>
              </a:rPr>
              <a:t>E</a:t>
            </a:r>
            <a:r>
              <a:rPr sz="2900" spc="0" dirty="0">
                <a:solidFill>
                  <a:srgbClr val="FFFFFF"/>
                </a:solidFill>
                <a:latin typeface="Verdana"/>
                <a:cs typeface="Verdana"/>
              </a:rPr>
              <a:t>?</a:t>
            </a:r>
            <a:endParaRPr sz="2900">
              <a:latin typeface="Verdana"/>
              <a:cs typeface="Verdana"/>
            </a:endParaRPr>
          </a:p>
        </p:txBody>
      </p:sp>
      <p:sp>
        <p:nvSpPr>
          <p:cNvPr id="4" name="object 4"/>
          <p:cNvSpPr txBox="1"/>
          <p:nvPr/>
        </p:nvSpPr>
        <p:spPr>
          <a:xfrm>
            <a:off x="159838" y="3068960"/>
            <a:ext cx="8836661" cy="2567305"/>
          </a:xfrm>
          <a:prstGeom prst="rect">
            <a:avLst/>
          </a:prstGeom>
        </p:spPr>
        <p:txBody>
          <a:bodyPr vert="horz" wrap="square" lIns="0" tIns="0" rIns="0" bIns="0" rtlCol="0">
            <a:noAutofit/>
          </a:bodyPr>
          <a:lstStyle/>
          <a:p>
            <a:pPr marL="300355" marR="12700" indent="-288290">
              <a:lnSpc>
                <a:spcPct val="100000"/>
              </a:lnSpc>
              <a:buFont typeface="Arial"/>
              <a:buChar char="•"/>
              <a:tabLst>
                <a:tab pos="300355" algn="l"/>
              </a:tabLst>
            </a:pPr>
            <a:r>
              <a:rPr lang="en-US" sz="2200" spc="-100" dirty="0">
                <a:latin typeface="Verdana" panose="020B0604030504040204" pitchFamily="34" charset="0"/>
                <a:ea typeface="Verdana" panose="020B0604030504040204" pitchFamily="34" charset="0"/>
                <a:cs typeface="Verdana" panose="020B0604030504040204" pitchFamily="34" charset="0"/>
              </a:rPr>
              <a:t>T</a:t>
            </a:r>
            <a:r>
              <a:rPr sz="2200" spc="0" dirty="0">
                <a:latin typeface="Verdana" panose="020B0604030504040204" pitchFamily="34" charset="0"/>
                <a:ea typeface="Verdana" panose="020B0604030504040204" pitchFamily="34" charset="0"/>
                <a:cs typeface="Verdana" panose="020B0604030504040204" pitchFamily="34" charset="0"/>
              </a:rPr>
              <a:t>echno</a:t>
            </a:r>
            <a:r>
              <a:rPr sz="2200" spc="-10" dirty="0">
                <a:latin typeface="Verdana" panose="020B0604030504040204" pitchFamily="34" charset="0"/>
                <a:ea typeface="Verdana" panose="020B0604030504040204" pitchFamily="34" charset="0"/>
                <a:cs typeface="Verdana" panose="020B0604030504040204" pitchFamily="34" charset="0"/>
              </a:rPr>
              <a:t>l</a:t>
            </a:r>
            <a:r>
              <a:rPr sz="2200" spc="0" dirty="0">
                <a:latin typeface="Verdana" panose="020B0604030504040204" pitchFamily="34" charset="0"/>
                <a:ea typeface="Verdana" panose="020B0604030504040204" pitchFamily="34" charset="0"/>
                <a:cs typeface="Verdana" panose="020B0604030504040204" pitchFamily="34" charset="0"/>
              </a:rPr>
              <a:t>og</a:t>
            </a:r>
            <a:r>
              <a:rPr sz="2200" spc="-185" dirty="0">
                <a:latin typeface="Verdana" panose="020B0604030504040204" pitchFamily="34" charset="0"/>
                <a:ea typeface="Verdana" panose="020B0604030504040204" pitchFamily="34" charset="0"/>
                <a:cs typeface="Verdana" panose="020B0604030504040204" pitchFamily="34" charset="0"/>
              </a:rPr>
              <a:t>y</a:t>
            </a:r>
            <a:r>
              <a:rPr sz="2200" spc="0" dirty="0">
                <a:latin typeface="Verdana" panose="020B0604030504040204" pitchFamily="34" charset="0"/>
                <a:ea typeface="Verdana" panose="020B0604030504040204" pitchFamily="34" charset="0"/>
                <a:cs typeface="Verdana" panose="020B0604030504040204" pitchFamily="34" charset="0"/>
              </a:rPr>
              <a:t>,</a:t>
            </a:r>
            <a:r>
              <a:rPr sz="2200" spc="-30" dirty="0">
                <a:latin typeface="Verdana" panose="020B0604030504040204" pitchFamily="34" charset="0"/>
                <a:ea typeface="Verdana" panose="020B0604030504040204" pitchFamily="34" charset="0"/>
                <a:cs typeface="Verdana" panose="020B0604030504040204" pitchFamily="34" charset="0"/>
              </a:rPr>
              <a:t> </a:t>
            </a:r>
            <a:r>
              <a:rPr sz="2200" spc="0" dirty="0">
                <a:latin typeface="Verdana" panose="020B0604030504040204" pitchFamily="34" charset="0"/>
                <a:ea typeface="Verdana" panose="020B0604030504040204" pitchFamily="34" charset="0"/>
                <a:cs typeface="Verdana" panose="020B0604030504040204" pitchFamily="34" charset="0"/>
              </a:rPr>
              <a:t>acc</a:t>
            </a:r>
            <a:r>
              <a:rPr sz="2200" spc="-10" dirty="0">
                <a:latin typeface="Verdana" panose="020B0604030504040204" pitchFamily="34" charset="0"/>
                <a:ea typeface="Verdana" panose="020B0604030504040204" pitchFamily="34" charset="0"/>
                <a:cs typeface="Verdana" panose="020B0604030504040204" pitchFamily="34" charset="0"/>
              </a:rPr>
              <a:t>o</a:t>
            </a:r>
            <a:r>
              <a:rPr sz="2200" spc="0" dirty="0">
                <a:latin typeface="Verdana" panose="020B0604030504040204" pitchFamily="34" charset="0"/>
                <a:ea typeface="Verdana" panose="020B0604030504040204" pitchFamily="34" charset="0"/>
                <a:cs typeface="Verdana" panose="020B0604030504040204" pitchFamily="34" charset="0"/>
              </a:rPr>
              <a:t>untab</a:t>
            </a:r>
            <a:r>
              <a:rPr sz="2200" spc="-15" dirty="0">
                <a:latin typeface="Verdana" panose="020B0604030504040204" pitchFamily="34" charset="0"/>
                <a:ea typeface="Verdana" panose="020B0604030504040204" pitchFamily="34" charset="0"/>
                <a:cs typeface="Verdana" panose="020B0604030504040204" pitchFamily="34" charset="0"/>
              </a:rPr>
              <a:t>ilit</a:t>
            </a:r>
            <a:r>
              <a:rPr sz="2200" spc="-180" dirty="0">
                <a:latin typeface="Verdana" panose="020B0604030504040204" pitchFamily="34" charset="0"/>
                <a:ea typeface="Verdana" panose="020B0604030504040204" pitchFamily="34" charset="0"/>
                <a:cs typeface="Verdana" panose="020B0604030504040204" pitchFamily="34" charset="0"/>
              </a:rPr>
              <a:t>y</a:t>
            </a:r>
            <a:r>
              <a:rPr sz="2200" spc="0" dirty="0">
                <a:latin typeface="Verdana" panose="020B0604030504040204" pitchFamily="34" charset="0"/>
                <a:ea typeface="Verdana" panose="020B0604030504040204" pitchFamily="34" charset="0"/>
                <a:cs typeface="Verdana" panose="020B0604030504040204" pitchFamily="34" charset="0"/>
              </a:rPr>
              <a:t>,</a:t>
            </a:r>
            <a:r>
              <a:rPr sz="2200" spc="-30" dirty="0">
                <a:latin typeface="Verdana" panose="020B0604030504040204" pitchFamily="34" charset="0"/>
                <a:ea typeface="Verdana" panose="020B0604030504040204" pitchFamily="34" charset="0"/>
                <a:cs typeface="Verdana" panose="020B0604030504040204" pitchFamily="34" charset="0"/>
              </a:rPr>
              <a:t> </a:t>
            </a:r>
            <a:r>
              <a:rPr sz="2200" spc="0" dirty="0">
                <a:latin typeface="Verdana" panose="020B0604030504040204" pitchFamily="34" charset="0"/>
                <a:ea typeface="Verdana" panose="020B0604030504040204" pitchFamily="34" charset="0"/>
                <a:cs typeface="Verdana" panose="020B0604030504040204" pitchFamily="34" charset="0"/>
              </a:rPr>
              <a:t>and</a:t>
            </a:r>
            <a:r>
              <a:rPr sz="2200" spc="-10" dirty="0">
                <a:latin typeface="Verdana" panose="020B0604030504040204" pitchFamily="34" charset="0"/>
                <a:ea typeface="Verdana" panose="020B0604030504040204" pitchFamily="34" charset="0"/>
                <a:cs typeface="Verdana" panose="020B0604030504040204" pitchFamily="34" charset="0"/>
              </a:rPr>
              <a:t> </a:t>
            </a:r>
            <a:r>
              <a:rPr sz="2200" spc="0" dirty="0">
                <a:latin typeface="Verdana" panose="020B0604030504040204" pitchFamily="34" charset="0"/>
                <a:ea typeface="Verdana" panose="020B0604030504040204" pitchFamily="34" charset="0"/>
                <a:cs typeface="Verdana" panose="020B0604030504040204" pitchFamily="34" charset="0"/>
              </a:rPr>
              <a:t>chang</a:t>
            </a:r>
            <a:r>
              <a:rPr sz="2200" spc="-10" dirty="0">
                <a:latin typeface="Verdana" panose="020B0604030504040204" pitchFamily="34" charset="0"/>
                <a:ea typeface="Verdana" panose="020B0604030504040204" pitchFamily="34" charset="0"/>
                <a:cs typeface="Verdana" panose="020B0604030504040204" pitchFamily="34" charset="0"/>
              </a:rPr>
              <a:t>i</a:t>
            </a:r>
            <a:r>
              <a:rPr sz="2200" spc="0" dirty="0">
                <a:latin typeface="Verdana" panose="020B0604030504040204" pitchFamily="34" charset="0"/>
                <a:ea typeface="Verdana" panose="020B0604030504040204" pitchFamily="34" charset="0"/>
                <a:cs typeface="Verdana" panose="020B0604030504040204" pitchFamily="34" charset="0"/>
              </a:rPr>
              <a:t>ng d</a:t>
            </a:r>
            <a:r>
              <a:rPr sz="2200" spc="-10" dirty="0">
                <a:latin typeface="Verdana" panose="020B0604030504040204" pitchFamily="34" charset="0"/>
                <a:ea typeface="Verdana" panose="020B0604030504040204" pitchFamily="34" charset="0"/>
                <a:cs typeface="Verdana" panose="020B0604030504040204" pitchFamily="34" charset="0"/>
              </a:rPr>
              <a:t>e</a:t>
            </a:r>
            <a:r>
              <a:rPr sz="2200" spc="0" dirty="0">
                <a:latin typeface="Verdana" panose="020B0604030504040204" pitchFamily="34" charset="0"/>
                <a:ea typeface="Verdana" panose="020B0604030504040204" pitchFamily="34" charset="0"/>
                <a:cs typeface="Verdana" panose="020B0604030504040204" pitchFamily="34" charset="0"/>
              </a:rPr>
              <a:t>m</a:t>
            </a:r>
            <a:r>
              <a:rPr sz="2200" spc="-10" dirty="0">
                <a:latin typeface="Verdana" panose="020B0604030504040204" pitchFamily="34" charset="0"/>
                <a:ea typeface="Verdana" panose="020B0604030504040204" pitchFamily="34" charset="0"/>
                <a:cs typeface="Verdana" panose="020B0604030504040204" pitchFamily="34" charset="0"/>
              </a:rPr>
              <a:t>o</a:t>
            </a:r>
            <a:r>
              <a:rPr sz="2200" spc="0" dirty="0">
                <a:latin typeface="Verdana" panose="020B0604030504040204" pitchFamily="34" charset="0"/>
                <a:ea typeface="Verdana" panose="020B0604030504040204" pitchFamily="34" charset="0"/>
                <a:cs typeface="Verdana" panose="020B0604030504040204" pitchFamily="34" charset="0"/>
              </a:rPr>
              <a:t>g</a:t>
            </a:r>
            <a:r>
              <a:rPr sz="2200" spc="-40" dirty="0">
                <a:latin typeface="Verdana" panose="020B0604030504040204" pitchFamily="34" charset="0"/>
                <a:ea typeface="Verdana" panose="020B0604030504040204" pitchFamily="34" charset="0"/>
                <a:cs typeface="Verdana" panose="020B0604030504040204" pitchFamily="34" charset="0"/>
              </a:rPr>
              <a:t>r</a:t>
            </a:r>
            <a:r>
              <a:rPr sz="2200" spc="0" dirty="0">
                <a:latin typeface="Verdana" panose="020B0604030504040204" pitchFamily="34" charset="0"/>
                <a:ea typeface="Verdana" panose="020B0604030504040204" pitchFamily="34" charset="0"/>
                <a:cs typeface="Verdana" panose="020B0604030504040204" pitchFamily="34" charset="0"/>
              </a:rPr>
              <a:t>aph</a:t>
            </a:r>
            <a:r>
              <a:rPr sz="2200" spc="-10" dirty="0">
                <a:latin typeface="Verdana" panose="020B0604030504040204" pitchFamily="34" charset="0"/>
                <a:ea typeface="Verdana" panose="020B0604030504040204" pitchFamily="34" charset="0"/>
                <a:cs typeface="Verdana" panose="020B0604030504040204" pitchFamily="34" charset="0"/>
              </a:rPr>
              <a:t>i</a:t>
            </a:r>
            <a:r>
              <a:rPr sz="2200" spc="0" dirty="0">
                <a:latin typeface="Verdana" panose="020B0604030504040204" pitchFamily="34" charset="0"/>
                <a:ea typeface="Verdana" panose="020B0604030504040204" pitchFamily="34" charset="0"/>
                <a:cs typeface="Verdana" panose="020B0604030504040204" pitchFamily="34" charset="0"/>
              </a:rPr>
              <a:t>cs</a:t>
            </a:r>
            <a:r>
              <a:rPr sz="2200" spc="-10" dirty="0">
                <a:latin typeface="Verdana" panose="020B0604030504040204" pitchFamily="34" charset="0"/>
                <a:ea typeface="Verdana" panose="020B0604030504040204" pitchFamily="34" charset="0"/>
                <a:cs typeface="Verdana" panose="020B0604030504040204" pitchFamily="34" charset="0"/>
              </a:rPr>
              <a:t> </a:t>
            </a:r>
            <a:r>
              <a:rPr sz="2200" spc="0" dirty="0">
                <a:latin typeface="Verdana" panose="020B0604030504040204" pitchFamily="34" charset="0"/>
                <a:ea typeface="Verdana" panose="020B0604030504040204" pitchFamily="34" charset="0"/>
                <a:cs typeface="Verdana" panose="020B0604030504040204" pitchFamily="34" charset="0"/>
              </a:rPr>
              <a:t>h</a:t>
            </a:r>
            <a:r>
              <a:rPr sz="2200" spc="-15" dirty="0">
                <a:latin typeface="Verdana" panose="020B0604030504040204" pitchFamily="34" charset="0"/>
                <a:ea typeface="Verdana" panose="020B0604030504040204" pitchFamily="34" charset="0"/>
                <a:cs typeface="Verdana" panose="020B0604030504040204" pitchFamily="34" charset="0"/>
              </a:rPr>
              <a:t>a</a:t>
            </a:r>
            <a:r>
              <a:rPr sz="2200" spc="-10" dirty="0">
                <a:latin typeface="Verdana" panose="020B0604030504040204" pitchFamily="34" charset="0"/>
                <a:ea typeface="Verdana" panose="020B0604030504040204" pitchFamily="34" charset="0"/>
                <a:cs typeface="Verdana" panose="020B0604030504040204" pitchFamily="34" charset="0"/>
              </a:rPr>
              <a:t>v</a:t>
            </a:r>
            <a:r>
              <a:rPr sz="2200" spc="0" dirty="0">
                <a:latin typeface="Verdana" panose="020B0604030504040204" pitchFamily="34" charset="0"/>
                <a:ea typeface="Verdana" panose="020B0604030504040204" pitchFamily="34" charset="0"/>
                <a:cs typeface="Verdana" panose="020B0604030504040204" pitchFamily="34" charset="0"/>
              </a:rPr>
              <a:t>e</a:t>
            </a:r>
            <a:r>
              <a:rPr sz="2200" spc="-30" dirty="0">
                <a:latin typeface="Verdana" panose="020B0604030504040204" pitchFamily="34" charset="0"/>
                <a:ea typeface="Verdana" panose="020B0604030504040204" pitchFamily="34" charset="0"/>
                <a:cs typeface="Verdana" panose="020B0604030504040204" pitchFamily="34" charset="0"/>
              </a:rPr>
              <a:t> </a:t>
            </a:r>
            <a:r>
              <a:rPr sz="2200" spc="0" dirty="0">
                <a:latin typeface="Verdana" panose="020B0604030504040204" pitchFamily="34" charset="0"/>
                <a:ea typeface="Verdana" panose="020B0604030504040204" pitchFamily="34" charset="0"/>
                <a:cs typeface="Verdana" panose="020B0604030504040204" pitchFamily="34" charset="0"/>
              </a:rPr>
              <a:t>cr</a:t>
            </a:r>
            <a:r>
              <a:rPr sz="2200" spc="-10" dirty="0">
                <a:latin typeface="Verdana" panose="020B0604030504040204" pitchFamily="34" charset="0"/>
                <a:ea typeface="Verdana" panose="020B0604030504040204" pitchFamily="34" charset="0"/>
                <a:cs typeface="Verdana" panose="020B0604030504040204" pitchFamily="34" charset="0"/>
              </a:rPr>
              <a:t>e</a:t>
            </a:r>
            <a:r>
              <a:rPr sz="2200" spc="0" dirty="0">
                <a:latin typeface="Verdana" panose="020B0604030504040204" pitchFamily="34" charset="0"/>
                <a:ea typeface="Verdana" panose="020B0604030504040204" pitchFamily="34" charset="0"/>
                <a:cs typeface="Verdana" panose="020B0604030504040204" pitchFamily="34" charset="0"/>
              </a:rPr>
              <a:t>at</a:t>
            </a:r>
            <a:r>
              <a:rPr sz="2200" spc="-10" dirty="0">
                <a:latin typeface="Verdana" panose="020B0604030504040204" pitchFamily="34" charset="0"/>
                <a:ea typeface="Verdana" panose="020B0604030504040204" pitchFamily="34" charset="0"/>
                <a:cs typeface="Verdana" panose="020B0604030504040204" pitchFamily="34" charset="0"/>
              </a:rPr>
              <a:t>e</a:t>
            </a:r>
            <a:r>
              <a:rPr sz="2200" spc="0" dirty="0">
                <a:latin typeface="Verdana" panose="020B0604030504040204" pitchFamily="34" charset="0"/>
                <a:ea typeface="Verdana" panose="020B0604030504040204" pitchFamily="34" charset="0"/>
                <a:cs typeface="Verdana" panose="020B0604030504040204" pitchFamily="34" charset="0"/>
              </a:rPr>
              <a:t>d</a:t>
            </a:r>
            <a:r>
              <a:rPr sz="2200" spc="-25" dirty="0">
                <a:latin typeface="Verdana" panose="020B0604030504040204" pitchFamily="34" charset="0"/>
                <a:ea typeface="Verdana" panose="020B0604030504040204" pitchFamily="34" charset="0"/>
                <a:cs typeface="Verdana" panose="020B0604030504040204" pitchFamily="34" charset="0"/>
              </a:rPr>
              <a:t> </a:t>
            </a:r>
            <a:r>
              <a:rPr sz="2200" spc="0" dirty="0">
                <a:latin typeface="Verdana" panose="020B0604030504040204" pitchFamily="34" charset="0"/>
                <a:ea typeface="Verdana" panose="020B0604030504040204" pitchFamily="34" charset="0"/>
                <a:cs typeface="Verdana" panose="020B0604030504040204" pitchFamily="34" charset="0"/>
              </a:rPr>
              <a:t>new</a:t>
            </a:r>
            <a:r>
              <a:rPr sz="2200" spc="-20" dirty="0">
                <a:latin typeface="Verdana" panose="020B0604030504040204" pitchFamily="34" charset="0"/>
                <a:ea typeface="Verdana" panose="020B0604030504040204" pitchFamily="34" charset="0"/>
                <a:cs typeface="Verdana" panose="020B0604030504040204" pitchFamily="34" charset="0"/>
              </a:rPr>
              <a:t> </a:t>
            </a:r>
            <a:r>
              <a:rPr sz="2200" spc="0" dirty="0">
                <a:latin typeface="Verdana" panose="020B0604030504040204" pitchFamily="34" charset="0"/>
                <a:ea typeface="Verdana" panose="020B0604030504040204" pitchFamily="34" charset="0"/>
                <a:cs typeface="Verdana" panose="020B0604030504040204" pitchFamily="34" charset="0"/>
              </a:rPr>
              <a:t>d</a:t>
            </a:r>
            <a:r>
              <a:rPr sz="2200" spc="-10" dirty="0">
                <a:latin typeface="Verdana" panose="020B0604030504040204" pitchFamily="34" charset="0"/>
                <a:ea typeface="Verdana" panose="020B0604030504040204" pitchFamily="34" charset="0"/>
                <a:cs typeface="Verdana" panose="020B0604030504040204" pitchFamily="34" charset="0"/>
              </a:rPr>
              <a:t>e</a:t>
            </a:r>
            <a:r>
              <a:rPr sz="2200" spc="0" dirty="0">
                <a:latin typeface="Verdana" panose="020B0604030504040204" pitchFamily="34" charset="0"/>
                <a:ea typeface="Verdana" panose="020B0604030504040204" pitchFamily="34" charset="0"/>
                <a:cs typeface="Verdana" panose="020B0604030504040204" pitchFamily="34" charset="0"/>
              </a:rPr>
              <a:t>m</a:t>
            </a:r>
            <a:r>
              <a:rPr sz="2200" spc="-10" dirty="0">
                <a:latin typeface="Verdana" panose="020B0604030504040204" pitchFamily="34" charset="0"/>
                <a:ea typeface="Verdana" panose="020B0604030504040204" pitchFamily="34" charset="0"/>
                <a:cs typeface="Verdana" panose="020B0604030504040204" pitchFamily="34" charset="0"/>
              </a:rPr>
              <a:t>a</a:t>
            </a:r>
            <a:r>
              <a:rPr sz="2200" spc="0" dirty="0">
                <a:latin typeface="Verdana" panose="020B0604030504040204" pitchFamily="34" charset="0"/>
                <a:ea typeface="Verdana" panose="020B0604030504040204" pitchFamily="34" charset="0"/>
                <a:cs typeface="Verdana" panose="020B0604030504040204" pitchFamily="34" charset="0"/>
              </a:rPr>
              <a:t>nds</a:t>
            </a:r>
            <a:r>
              <a:rPr sz="2200" spc="-5" dirty="0">
                <a:latin typeface="Verdana" panose="020B0604030504040204" pitchFamily="34" charset="0"/>
                <a:ea typeface="Verdana" panose="020B0604030504040204" pitchFamily="34" charset="0"/>
                <a:cs typeface="Verdana" panose="020B0604030504040204" pitchFamily="34" charset="0"/>
              </a:rPr>
              <a:t> </a:t>
            </a:r>
            <a:r>
              <a:rPr sz="2200" spc="0" dirty="0">
                <a:latin typeface="Verdana" panose="020B0604030504040204" pitchFamily="34" charset="0"/>
                <a:ea typeface="Verdana" panose="020B0604030504040204" pitchFamily="34" charset="0"/>
                <a:cs typeface="Verdana" panose="020B0604030504040204" pitchFamily="34" charset="0"/>
              </a:rPr>
              <a:t>on</a:t>
            </a:r>
            <a:r>
              <a:rPr sz="2200" spc="-10" dirty="0">
                <a:latin typeface="Verdana" panose="020B0604030504040204" pitchFamily="34" charset="0"/>
                <a:ea typeface="Verdana" panose="020B0604030504040204" pitchFamily="34" charset="0"/>
                <a:cs typeface="Verdana" panose="020B0604030504040204" pitchFamily="34" charset="0"/>
              </a:rPr>
              <a:t> </a:t>
            </a:r>
            <a:r>
              <a:rPr sz="2200" spc="0" dirty="0">
                <a:latin typeface="Verdana" panose="020B0604030504040204" pitchFamily="34" charset="0"/>
                <a:ea typeface="Verdana" panose="020B0604030504040204" pitchFamily="34" charset="0"/>
                <a:cs typeface="Verdana" panose="020B0604030504040204" pitchFamily="34" charset="0"/>
              </a:rPr>
              <a:t>school</a:t>
            </a:r>
            <a:r>
              <a:rPr sz="2200" spc="-35" dirty="0">
                <a:latin typeface="Verdana" panose="020B0604030504040204" pitchFamily="34" charset="0"/>
                <a:ea typeface="Verdana" panose="020B0604030504040204" pitchFamily="34" charset="0"/>
                <a:cs typeface="Verdana" panose="020B0604030504040204" pitchFamily="34" charset="0"/>
              </a:rPr>
              <a:t> </a:t>
            </a:r>
            <a:r>
              <a:rPr sz="2200" spc="-15" dirty="0">
                <a:latin typeface="Verdana" panose="020B0604030504040204" pitchFamily="34" charset="0"/>
                <a:ea typeface="Verdana" panose="020B0604030504040204" pitchFamily="34" charset="0"/>
                <a:cs typeface="Verdana" panose="020B0604030504040204" pitchFamily="34" charset="0"/>
              </a:rPr>
              <a:t>l</a:t>
            </a:r>
            <a:r>
              <a:rPr sz="2200" spc="-10" dirty="0">
                <a:latin typeface="Verdana" panose="020B0604030504040204" pitchFamily="34" charset="0"/>
                <a:ea typeface="Verdana" panose="020B0604030504040204" pitchFamily="34" charset="0"/>
                <a:cs typeface="Verdana" panose="020B0604030504040204" pitchFamily="34" charset="0"/>
              </a:rPr>
              <a:t>e</a:t>
            </a:r>
            <a:r>
              <a:rPr sz="2200" spc="0" dirty="0">
                <a:latin typeface="Verdana" panose="020B0604030504040204" pitchFamily="34" charset="0"/>
                <a:ea typeface="Verdana" panose="020B0604030504040204" pitchFamily="34" charset="0"/>
                <a:cs typeface="Verdana" panose="020B0604030504040204" pitchFamily="34" charset="0"/>
              </a:rPr>
              <a:t>ad</a:t>
            </a:r>
            <a:r>
              <a:rPr sz="2200" spc="-15" dirty="0">
                <a:latin typeface="Verdana" panose="020B0604030504040204" pitchFamily="34" charset="0"/>
                <a:ea typeface="Verdana" panose="020B0604030504040204" pitchFamily="34" charset="0"/>
                <a:cs typeface="Verdana" panose="020B0604030504040204" pitchFamily="34" charset="0"/>
              </a:rPr>
              <a:t>e</a:t>
            </a:r>
            <a:r>
              <a:rPr sz="2200" spc="0" dirty="0">
                <a:latin typeface="Verdana" panose="020B0604030504040204" pitchFamily="34" charset="0"/>
                <a:ea typeface="Verdana" panose="020B0604030504040204" pitchFamily="34" charset="0"/>
                <a:cs typeface="Verdana" panose="020B0604030504040204" pitchFamily="34" charset="0"/>
              </a:rPr>
              <a:t>rs</a:t>
            </a:r>
            <a:endParaRPr sz="2200" dirty="0">
              <a:latin typeface="Verdana" panose="020B0604030504040204" pitchFamily="34" charset="0"/>
              <a:ea typeface="Verdana" panose="020B0604030504040204" pitchFamily="34" charset="0"/>
              <a:cs typeface="Verdana" panose="020B0604030504040204" pitchFamily="34" charset="0"/>
            </a:endParaRPr>
          </a:p>
          <a:p>
            <a:pPr>
              <a:lnSpc>
                <a:spcPts val="650"/>
              </a:lnSpc>
              <a:spcBef>
                <a:spcPts val="33"/>
              </a:spcBef>
              <a:buFont typeface="Arial"/>
              <a:buChar char="•"/>
            </a:pPr>
            <a:endParaRPr sz="2200" dirty="0">
              <a:latin typeface="Verdana" panose="020B0604030504040204" pitchFamily="34" charset="0"/>
              <a:ea typeface="Verdana" panose="020B0604030504040204" pitchFamily="34" charset="0"/>
              <a:cs typeface="Verdana" panose="020B0604030504040204" pitchFamily="34" charset="0"/>
            </a:endParaRPr>
          </a:p>
          <a:p>
            <a:pPr>
              <a:lnSpc>
                <a:spcPts val="1000"/>
              </a:lnSpc>
              <a:buFont typeface="Arial"/>
              <a:buChar char="•"/>
            </a:pPr>
            <a:endParaRPr sz="2200" dirty="0">
              <a:latin typeface="Verdana" panose="020B0604030504040204" pitchFamily="34" charset="0"/>
              <a:ea typeface="Verdana" panose="020B0604030504040204" pitchFamily="34" charset="0"/>
              <a:cs typeface="Verdana" panose="020B0604030504040204" pitchFamily="34" charset="0"/>
            </a:endParaRPr>
          </a:p>
          <a:p>
            <a:pPr marL="300355" marR="17145" indent="-288290">
              <a:lnSpc>
                <a:spcPct val="100000"/>
              </a:lnSpc>
              <a:buFont typeface="Arial"/>
              <a:buChar char="•"/>
              <a:tabLst>
                <a:tab pos="300355" algn="l"/>
              </a:tabLst>
            </a:pPr>
            <a:r>
              <a:rPr sz="2200" dirty="0">
                <a:latin typeface="Verdana" panose="020B0604030504040204" pitchFamily="34" charset="0"/>
                <a:ea typeface="Verdana" panose="020B0604030504040204" pitchFamily="34" charset="0"/>
                <a:cs typeface="Verdana" panose="020B0604030504040204" pitchFamily="34" charset="0"/>
              </a:rPr>
              <a:t>P</a:t>
            </a:r>
            <a:r>
              <a:rPr sz="2200" spc="-40" dirty="0">
                <a:latin typeface="Verdana" panose="020B0604030504040204" pitchFamily="34" charset="0"/>
                <a:ea typeface="Verdana" panose="020B0604030504040204" pitchFamily="34" charset="0"/>
                <a:cs typeface="Verdana" panose="020B0604030504040204" pitchFamily="34" charset="0"/>
              </a:rPr>
              <a:t>r</a:t>
            </a:r>
            <a:r>
              <a:rPr sz="2200" spc="0" dirty="0">
                <a:latin typeface="Verdana" panose="020B0604030504040204" pitchFamily="34" charset="0"/>
                <a:ea typeface="Verdana" panose="020B0604030504040204" pitchFamily="34" charset="0"/>
                <a:cs typeface="Verdana" panose="020B0604030504040204" pitchFamily="34" charset="0"/>
              </a:rPr>
              <a:t>a</a:t>
            </a:r>
            <a:r>
              <a:rPr sz="2200" spc="-10" dirty="0">
                <a:latin typeface="Verdana" panose="020B0604030504040204" pitchFamily="34" charset="0"/>
                <a:ea typeface="Verdana" panose="020B0604030504040204" pitchFamily="34" charset="0"/>
                <a:cs typeface="Verdana" panose="020B0604030504040204" pitchFamily="34" charset="0"/>
              </a:rPr>
              <a:t>c</a:t>
            </a:r>
            <a:r>
              <a:rPr sz="2200" spc="0" dirty="0">
                <a:latin typeface="Verdana" panose="020B0604030504040204" pitchFamily="34" charset="0"/>
                <a:ea typeface="Verdana" panose="020B0604030504040204" pitchFamily="34" charset="0"/>
                <a:cs typeface="Verdana" panose="020B0604030504040204" pitchFamily="34" charset="0"/>
              </a:rPr>
              <a:t>t</a:t>
            </a:r>
            <a:r>
              <a:rPr sz="2200" spc="-10" dirty="0">
                <a:latin typeface="Verdana" panose="020B0604030504040204" pitchFamily="34" charset="0"/>
                <a:ea typeface="Verdana" panose="020B0604030504040204" pitchFamily="34" charset="0"/>
                <a:cs typeface="Verdana" panose="020B0604030504040204" pitchFamily="34" charset="0"/>
              </a:rPr>
              <a:t>i</a:t>
            </a:r>
            <a:r>
              <a:rPr sz="2200" spc="0" dirty="0">
                <a:latin typeface="Verdana" panose="020B0604030504040204" pitchFamily="34" charset="0"/>
                <a:ea typeface="Verdana" panose="020B0604030504040204" pitchFamily="34" charset="0"/>
                <a:cs typeface="Verdana" panose="020B0604030504040204" pitchFamily="34" charset="0"/>
              </a:rPr>
              <a:t>t</a:t>
            </a:r>
            <a:r>
              <a:rPr sz="2200" spc="-10" dirty="0">
                <a:latin typeface="Verdana" panose="020B0604030504040204" pitchFamily="34" charset="0"/>
                <a:ea typeface="Verdana" panose="020B0604030504040204" pitchFamily="34" charset="0"/>
                <a:cs typeface="Verdana" panose="020B0604030504040204" pitchFamily="34" charset="0"/>
              </a:rPr>
              <a:t>i</a:t>
            </a:r>
            <a:r>
              <a:rPr sz="2200" spc="0" dirty="0">
                <a:latin typeface="Verdana" panose="020B0604030504040204" pitchFamily="34" charset="0"/>
                <a:ea typeface="Verdana" panose="020B0604030504040204" pitchFamily="34" charset="0"/>
                <a:cs typeface="Verdana" panose="020B0604030504040204" pitchFamily="34" charset="0"/>
              </a:rPr>
              <a:t>on</a:t>
            </a:r>
            <a:r>
              <a:rPr sz="2200" spc="-15" dirty="0">
                <a:latin typeface="Verdana" panose="020B0604030504040204" pitchFamily="34" charset="0"/>
                <a:ea typeface="Verdana" panose="020B0604030504040204" pitchFamily="34" charset="0"/>
                <a:cs typeface="Verdana" panose="020B0604030504040204" pitchFamily="34" charset="0"/>
              </a:rPr>
              <a:t>e</a:t>
            </a:r>
            <a:r>
              <a:rPr sz="2200" spc="0" dirty="0">
                <a:latin typeface="Verdana" panose="020B0604030504040204" pitchFamily="34" charset="0"/>
                <a:ea typeface="Verdana" panose="020B0604030504040204" pitchFamily="34" charset="0"/>
                <a:cs typeface="Verdana" panose="020B0604030504040204" pitchFamily="34" charset="0"/>
              </a:rPr>
              <a:t>rs</a:t>
            </a:r>
            <a:r>
              <a:rPr sz="2200" spc="-40" dirty="0">
                <a:latin typeface="Verdana" panose="020B0604030504040204" pitchFamily="34" charset="0"/>
                <a:ea typeface="Verdana" panose="020B0604030504040204" pitchFamily="34" charset="0"/>
                <a:cs typeface="Verdana" panose="020B0604030504040204" pitchFamily="34" charset="0"/>
              </a:rPr>
              <a:t> </a:t>
            </a:r>
            <a:r>
              <a:rPr sz="2200" spc="-10" dirty="0">
                <a:latin typeface="Verdana" panose="020B0604030504040204" pitchFamily="34" charset="0"/>
                <a:ea typeface="Verdana" panose="020B0604030504040204" pitchFamily="34" charset="0"/>
                <a:cs typeface="Verdana" panose="020B0604030504040204" pitchFamily="34" charset="0"/>
              </a:rPr>
              <a:t>e</a:t>
            </a:r>
            <a:r>
              <a:rPr sz="2200" spc="0" dirty="0">
                <a:latin typeface="Verdana" panose="020B0604030504040204" pitchFamily="34" charset="0"/>
                <a:ea typeface="Verdana" panose="020B0604030504040204" pitchFamily="34" charset="0"/>
                <a:cs typeface="Verdana" panose="020B0604030504040204" pitchFamily="34" charset="0"/>
              </a:rPr>
              <a:t>xp</a:t>
            </a:r>
            <a:r>
              <a:rPr sz="2200" spc="-10" dirty="0">
                <a:latin typeface="Verdana" panose="020B0604030504040204" pitchFamily="34" charset="0"/>
                <a:ea typeface="Verdana" panose="020B0604030504040204" pitchFamily="34" charset="0"/>
                <a:cs typeface="Verdana" panose="020B0604030504040204" pitchFamily="34" charset="0"/>
              </a:rPr>
              <a:t>re</a:t>
            </a:r>
            <a:r>
              <a:rPr sz="2200" spc="0" dirty="0">
                <a:latin typeface="Verdana" panose="020B0604030504040204" pitchFamily="34" charset="0"/>
                <a:ea typeface="Verdana" panose="020B0604030504040204" pitchFamily="34" charset="0"/>
                <a:cs typeface="Verdana" panose="020B0604030504040204" pitchFamily="34" charset="0"/>
              </a:rPr>
              <a:t>ss</a:t>
            </a:r>
            <a:r>
              <a:rPr sz="2200" spc="-25" dirty="0">
                <a:latin typeface="Verdana" panose="020B0604030504040204" pitchFamily="34" charset="0"/>
                <a:ea typeface="Verdana" panose="020B0604030504040204" pitchFamily="34" charset="0"/>
                <a:cs typeface="Verdana" panose="020B0604030504040204" pitchFamily="34" charset="0"/>
              </a:rPr>
              <a:t> </a:t>
            </a:r>
            <a:r>
              <a:rPr sz="2200" spc="0" dirty="0">
                <a:latin typeface="Verdana" panose="020B0604030504040204" pitchFamily="34" charset="0"/>
                <a:ea typeface="Verdana" panose="020B0604030504040204" pitchFamily="34" charset="0"/>
                <a:cs typeface="Verdana" panose="020B0604030504040204" pitchFamily="34" charset="0"/>
              </a:rPr>
              <a:t>c</a:t>
            </a:r>
            <a:r>
              <a:rPr sz="2200" spc="-10" dirty="0">
                <a:latin typeface="Verdana" panose="020B0604030504040204" pitchFamily="34" charset="0"/>
                <a:ea typeface="Verdana" panose="020B0604030504040204" pitchFamily="34" charset="0"/>
                <a:cs typeface="Verdana" panose="020B0604030504040204" pitchFamily="34" charset="0"/>
              </a:rPr>
              <a:t>o</a:t>
            </a:r>
            <a:r>
              <a:rPr sz="2200" spc="0" dirty="0">
                <a:latin typeface="Verdana" panose="020B0604030504040204" pitchFamily="34" charset="0"/>
                <a:ea typeface="Verdana" panose="020B0604030504040204" pitchFamily="34" charset="0"/>
                <a:cs typeface="Verdana" panose="020B0604030504040204" pitchFamily="34" charset="0"/>
              </a:rPr>
              <a:t>nc</a:t>
            </a:r>
            <a:r>
              <a:rPr sz="2200" spc="-10" dirty="0">
                <a:latin typeface="Verdana" panose="020B0604030504040204" pitchFamily="34" charset="0"/>
                <a:ea typeface="Verdana" panose="020B0604030504040204" pitchFamily="34" charset="0"/>
                <a:cs typeface="Verdana" panose="020B0604030504040204" pitchFamily="34" charset="0"/>
              </a:rPr>
              <a:t>e</a:t>
            </a:r>
            <a:r>
              <a:rPr sz="2200" spc="0" dirty="0">
                <a:latin typeface="Verdana" panose="020B0604030504040204" pitchFamily="34" charset="0"/>
                <a:ea typeface="Verdana" panose="020B0604030504040204" pitchFamily="34" charset="0"/>
                <a:cs typeface="Verdana" panose="020B0604030504040204" pitchFamily="34" charset="0"/>
              </a:rPr>
              <a:t>rn</a:t>
            </a:r>
            <a:r>
              <a:rPr sz="2200" spc="-35" dirty="0">
                <a:latin typeface="Verdana" panose="020B0604030504040204" pitchFamily="34" charset="0"/>
                <a:ea typeface="Verdana" panose="020B0604030504040204" pitchFamily="34" charset="0"/>
                <a:cs typeface="Verdana" panose="020B0604030504040204" pitchFamily="34" charset="0"/>
              </a:rPr>
              <a:t> </a:t>
            </a:r>
            <a:r>
              <a:rPr sz="2200" spc="0" dirty="0">
                <a:latin typeface="Verdana" panose="020B0604030504040204" pitchFamily="34" charset="0"/>
                <a:ea typeface="Verdana" panose="020B0604030504040204" pitchFamily="34" charset="0"/>
                <a:cs typeface="Verdana" panose="020B0604030504040204" pitchFamily="34" charset="0"/>
              </a:rPr>
              <a:t>that</a:t>
            </a:r>
            <a:r>
              <a:rPr sz="2200" spc="-35" dirty="0">
                <a:latin typeface="Verdana" panose="020B0604030504040204" pitchFamily="34" charset="0"/>
                <a:ea typeface="Verdana" panose="020B0604030504040204" pitchFamily="34" charset="0"/>
                <a:cs typeface="Verdana" panose="020B0604030504040204" pitchFamily="34" charset="0"/>
              </a:rPr>
              <a:t> </a:t>
            </a:r>
            <a:r>
              <a:rPr sz="2200" spc="0" dirty="0">
                <a:latin typeface="Verdana" panose="020B0604030504040204" pitchFamily="34" charset="0"/>
                <a:ea typeface="Verdana" panose="020B0604030504040204" pitchFamily="34" charset="0"/>
                <a:cs typeface="Verdana" panose="020B0604030504040204" pitchFamily="34" charset="0"/>
              </a:rPr>
              <a:t>pr</a:t>
            </a:r>
            <a:r>
              <a:rPr sz="2200" spc="-10" dirty="0">
                <a:latin typeface="Verdana" panose="020B0604030504040204" pitchFamily="34" charset="0"/>
                <a:ea typeface="Verdana" panose="020B0604030504040204" pitchFamily="34" charset="0"/>
                <a:cs typeface="Verdana" panose="020B0604030504040204" pitchFamily="34" charset="0"/>
              </a:rPr>
              <a:t>e</a:t>
            </a:r>
            <a:r>
              <a:rPr sz="2200" spc="0" dirty="0">
                <a:latin typeface="Verdana" panose="020B0604030504040204" pitchFamily="34" charset="0"/>
                <a:ea typeface="Verdana" panose="020B0604030504040204" pitchFamily="34" charset="0"/>
                <a:cs typeface="Verdana" panose="020B0604030504040204" pitchFamily="34" charset="0"/>
              </a:rPr>
              <a:t>pa</a:t>
            </a:r>
            <a:r>
              <a:rPr sz="2200" spc="-45" dirty="0">
                <a:latin typeface="Verdana" panose="020B0604030504040204" pitchFamily="34" charset="0"/>
                <a:ea typeface="Verdana" panose="020B0604030504040204" pitchFamily="34" charset="0"/>
                <a:cs typeface="Verdana" panose="020B0604030504040204" pitchFamily="34" charset="0"/>
              </a:rPr>
              <a:t>r</a:t>
            </a:r>
            <a:r>
              <a:rPr sz="2200" spc="0" dirty="0">
                <a:latin typeface="Verdana" panose="020B0604030504040204" pitchFamily="34" charset="0"/>
                <a:ea typeface="Verdana" panose="020B0604030504040204" pitchFamily="34" charset="0"/>
                <a:cs typeface="Verdana" panose="020B0604030504040204" pitchFamily="34" charset="0"/>
              </a:rPr>
              <a:t>at</a:t>
            </a:r>
            <a:r>
              <a:rPr sz="2200" spc="-15" dirty="0">
                <a:latin typeface="Verdana" panose="020B0604030504040204" pitchFamily="34" charset="0"/>
                <a:ea typeface="Verdana" panose="020B0604030504040204" pitchFamily="34" charset="0"/>
                <a:cs typeface="Verdana" panose="020B0604030504040204" pitchFamily="34" charset="0"/>
              </a:rPr>
              <a:t>i</a:t>
            </a:r>
            <a:r>
              <a:rPr sz="2200" spc="0" dirty="0">
                <a:latin typeface="Verdana" panose="020B0604030504040204" pitchFamily="34" charset="0"/>
                <a:ea typeface="Verdana" panose="020B0604030504040204" pitchFamily="34" charset="0"/>
                <a:cs typeface="Verdana" panose="020B0604030504040204" pitchFamily="34" charset="0"/>
              </a:rPr>
              <a:t>on</a:t>
            </a:r>
            <a:r>
              <a:rPr sz="2200" spc="-10" dirty="0">
                <a:latin typeface="Verdana" panose="020B0604030504040204" pitchFamily="34" charset="0"/>
                <a:ea typeface="Verdana" panose="020B0604030504040204" pitchFamily="34" charset="0"/>
                <a:cs typeface="Verdana" panose="020B0604030504040204" pitchFamily="34" charset="0"/>
              </a:rPr>
              <a:t> </a:t>
            </a:r>
            <a:r>
              <a:rPr sz="2200" spc="0" dirty="0">
                <a:latin typeface="Verdana" panose="020B0604030504040204" pitchFamily="34" charset="0"/>
                <a:ea typeface="Verdana" panose="020B0604030504040204" pitchFamily="34" charset="0"/>
                <a:cs typeface="Verdana" panose="020B0604030504040204" pitchFamily="34" charset="0"/>
              </a:rPr>
              <a:t>of</a:t>
            </a:r>
            <a:r>
              <a:rPr sz="2200" spc="-10" dirty="0">
                <a:latin typeface="Verdana" panose="020B0604030504040204" pitchFamily="34" charset="0"/>
                <a:ea typeface="Verdana" panose="020B0604030504040204" pitchFamily="34" charset="0"/>
                <a:cs typeface="Verdana" panose="020B0604030504040204" pitchFamily="34" charset="0"/>
              </a:rPr>
              <a:t> </a:t>
            </a:r>
            <a:r>
              <a:rPr sz="2200" spc="0" dirty="0">
                <a:latin typeface="Verdana" panose="020B0604030504040204" pitchFamily="34" charset="0"/>
                <a:ea typeface="Verdana" panose="020B0604030504040204" pitchFamily="34" charset="0"/>
                <a:cs typeface="Verdana" panose="020B0604030504040204" pitchFamily="34" charset="0"/>
              </a:rPr>
              <a:t>our</a:t>
            </a:r>
            <a:r>
              <a:rPr sz="2200" spc="-25" dirty="0">
                <a:latin typeface="Verdana" panose="020B0604030504040204" pitchFamily="34" charset="0"/>
                <a:ea typeface="Verdana" panose="020B0604030504040204" pitchFamily="34" charset="0"/>
                <a:cs typeface="Verdana" panose="020B0604030504040204" pitchFamily="34" charset="0"/>
              </a:rPr>
              <a:t> </a:t>
            </a:r>
            <a:r>
              <a:rPr sz="2200" spc="0" dirty="0">
                <a:latin typeface="Verdana" panose="020B0604030504040204" pitchFamily="34" charset="0"/>
                <a:ea typeface="Verdana" panose="020B0604030504040204" pitchFamily="34" charset="0"/>
                <a:cs typeface="Verdana" panose="020B0604030504040204" pitchFamily="34" charset="0"/>
              </a:rPr>
              <a:t>school</a:t>
            </a:r>
            <a:r>
              <a:rPr sz="2200" spc="-25" dirty="0">
                <a:latin typeface="Verdana" panose="020B0604030504040204" pitchFamily="34" charset="0"/>
                <a:ea typeface="Verdana" panose="020B0604030504040204" pitchFamily="34" charset="0"/>
                <a:cs typeface="Verdana" panose="020B0604030504040204" pitchFamily="34" charset="0"/>
              </a:rPr>
              <a:t> </a:t>
            </a:r>
            <a:r>
              <a:rPr sz="2200" spc="0" dirty="0">
                <a:latin typeface="Verdana" panose="020B0604030504040204" pitchFamily="34" charset="0"/>
                <a:ea typeface="Verdana" panose="020B0604030504040204" pitchFamily="34" charset="0"/>
                <a:cs typeface="Verdana" panose="020B0604030504040204" pitchFamily="34" charset="0"/>
              </a:rPr>
              <a:t>bu</a:t>
            </a:r>
            <a:r>
              <a:rPr sz="2200" spc="-10" dirty="0">
                <a:latin typeface="Verdana" panose="020B0604030504040204" pitchFamily="34" charset="0"/>
                <a:ea typeface="Verdana" panose="020B0604030504040204" pitchFamily="34" charset="0"/>
                <a:cs typeface="Verdana" panose="020B0604030504040204" pitchFamily="34" charset="0"/>
              </a:rPr>
              <a:t>i</a:t>
            </a:r>
            <a:r>
              <a:rPr sz="2200" spc="-15" dirty="0">
                <a:latin typeface="Verdana" panose="020B0604030504040204" pitchFamily="34" charset="0"/>
                <a:ea typeface="Verdana" panose="020B0604030504040204" pitchFamily="34" charset="0"/>
                <a:cs typeface="Verdana" panose="020B0604030504040204" pitchFamily="34" charset="0"/>
              </a:rPr>
              <a:t>l</a:t>
            </a:r>
            <a:r>
              <a:rPr sz="2200" spc="0" dirty="0">
                <a:latin typeface="Verdana" panose="020B0604030504040204" pitchFamily="34" charset="0"/>
                <a:ea typeface="Verdana" panose="020B0604030504040204" pitchFamily="34" charset="0"/>
                <a:cs typeface="Verdana" panose="020B0604030504040204" pitchFamily="34" charset="0"/>
              </a:rPr>
              <a:t>d</a:t>
            </a:r>
            <a:r>
              <a:rPr sz="2200" spc="-15" dirty="0">
                <a:latin typeface="Verdana" panose="020B0604030504040204" pitchFamily="34" charset="0"/>
                <a:ea typeface="Verdana" panose="020B0604030504040204" pitchFamily="34" charset="0"/>
                <a:cs typeface="Verdana" panose="020B0604030504040204" pitchFamily="34" charset="0"/>
              </a:rPr>
              <a:t>i</a:t>
            </a:r>
            <a:r>
              <a:rPr sz="2200" spc="0" dirty="0">
                <a:latin typeface="Verdana" panose="020B0604030504040204" pitchFamily="34" charset="0"/>
                <a:ea typeface="Verdana" panose="020B0604030504040204" pitchFamily="34" charset="0"/>
                <a:cs typeface="Verdana" panose="020B0604030504040204" pitchFamily="34" charset="0"/>
              </a:rPr>
              <a:t>ng l</a:t>
            </a:r>
            <a:r>
              <a:rPr sz="2200" spc="-15" dirty="0">
                <a:latin typeface="Verdana" panose="020B0604030504040204" pitchFamily="34" charset="0"/>
                <a:ea typeface="Verdana" panose="020B0604030504040204" pitchFamily="34" charset="0"/>
                <a:cs typeface="Verdana" panose="020B0604030504040204" pitchFamily="34" charset="0"/>
              </a:rPr>
              <a:t>e</a:t>
            </a:r>
            <a:r>
              <a:rPr sz="2200" spc="0" dirty="0">
                <a:latin typeface="Verdana" panose="020B0604030504040204" pitchFamily="34" charset="0"/>
                <a:ea typeface="Verdana" panose="020B0604030504040204" pitchFamily="34" charset="0"/>
                <a:cs typeface="Verdana" panose="020B0604030504040204" pitchFamily="34" charset="0"/>
              </a:rPr>
              <a:t>ad</a:t>
            </a:r>
            <a:r>
              <a:rPr sz="2200" spc="-15" dirty="0">
                <a:latin typeface="Verdana" panose="020B0604030504040204" pitchFamily="34" charset="0"/>
                <a:ea typeface="Verdana" panose="020B0604030504040204" pitchFamily="34" charset="0"/>
                <a:cs typeface="Verdana" panose="020B0604030504040204" pitchFamily="34" charset="0"/>
              </a:rPr>
              <a:t>e</a:t>
            </a:r>
            <a:r>
              <a:rPr sz="2200" spc="0" dirty="0">
                <a:latin typeface="Verdana" panose="020B0604030504040204" pitchFamily="34" charset="0"/>
                <a:ea typeface="Verdana" panose="020B0604030504040204" pitchFamily="34" charset="0"/>
                <a:cs typeface="Verdana" panose="020B0604030504040204" pitchFamily="34" charset="0"/>
              </a:rPr>
              <a:t>rs has</a:t>
            </a:r>
            <a:r>
              <a:rPr sz="2200" spc="-25" dirty="0">
                <a:latin typeface="Verdana" panose="020B0604030504040204" pitchFamily="34" charset="0"/>
                <a:ea typeface="Verdana" panose="020B0604030504040204" pitchFamily="34" charset="0"/>
                <a:cs typeface="Verdana" panose="020B0604030504040204" pitchFamily="34" charset="0"/>
              </a:rPr>
              <a:t> </a:t>
            </a:r>
            <a:r>
              <a:rPr sz="2200" spc="0" dirty="0">
                <a:latin typeface="Verdana" panose="020B0604030504040204" pitchFamily="34" charset="0"/>
                <a:ea typeface="Verdana" panose="020B0604030504040204" pitchFamily="34" charset="0"/>
                <a:cs typeface="Verdana" panose="020B0604030504040204" pitchFamily="34" charset="0"/>
              </a:rPr>
              <a:t>not</a:t>
            </a:r>
            <a:r>
              <a:rPr sz="2200" spc="-20" dirty="0">
                <a:latin typeface="Verdana" panose="020B0604030504040204" pitchFamily="34" charset="0"/>
                <a:ea typeface="Verdana" panose="020B0604030504040204" pitchFamily="34" charset="0"/>
                <a:cs typeface="Verdana" panose="020B0604030504040204" pitchFamily="34" charset="0"/>
              </a:rPr>
              <a:t> </a:t>
            </a:r>
            <a:r>
              <a:rPr sz="2200" spc="-25" dirty="0">
                <a:latin typeface="Verdana" panose="020B0604030504040204" pitchFamily="34" charset="0"/>
                <a:ea typeface="Verdana" panose="020B0604030504040204" pitchFamily="34" charset="0"/>
                <a:cs typeface="Verdana" panose="020B0604030504040204" pitchFamily="34" charset="0"/>
              </a:rPr>
              <a:t>k</a:t>
            </a:r>
            <a:r>
              <a:rPr sz="2200" spc="-10" dirty="0">
                <a:latin typeface="Verdana" panose="020B0604030504040204" pitchFamily="34" charset="0"/>
                <a:ea typeface="Verdana" panose="020B0604030504040204" pitchFamily="34" charset="0"/>
                <a:cs typeface="Verdana" panose="020B0604030504040204" pitchFamily="34" charset="0"/>
              </a:rPr>
              <a:t>e</a:t>
            </a:r>
            <a:r>
              <a:rPr sz="2200" spc="0" dirty="0">
                <a:latin typeface="Verdana" panose="020B0604030504040204" pitchFamily="34" charset="0"/>
                <a:ea typeface="Verdana" panose="020B0604030504040204" pitchFamily="34" charset="0"/>
                <a:cs typeface="Verdana" panose="020B0604030504040204" pitchFamily="34" charset="0"/>
              </a:rPr>
              <a:t>pt pace with</a:t>
            </a:r>
            <a:r>
              <a:rPr sz="2200" spc="-20" dirty="0">
                <a:latin typeface="Verdana" panose="020B0604030504040204" pitchFamily="34" charset="0"/>
                <a:ea typeface="Verdana" panose="020B0604030504040204" pitchFamily="34" charset="0"/>
                <a:cs typeface="Verdana" panose="020B0604030504040204" pitchFamily="34" charset="0"/>
              </a:rPr>
              <a:t> </a:t>
            </a:r>
            <a:r>
              <a:rPr sz="2200" spc="0" dirty="0">
                <a:latin typeface="Verdana" panose="020B0604030504040204" pitchFamily="34" charset="0"/>
                <a:ea typeface="Verdana" panose="020B0604030504040204" pitchFamily="34" charset="0"/>
                <a:cs typeface="Verdana" panose="020B0604030504040204" pitchFamily="34" charset="0"/>
              </a:rPr>
              <a:t>these</a:t>
            </a:r>
            <a:r>
              <a:rPr sz="2200" spc="-30" dirty="0">
                <a:latin typeface="Verdana" panose="020B0604030504040204" pitchFamily="34" charset="0"/>
                <a:ea typeface="Verdana" panose="020B0604030504040204" pitchFamily="34" charset="0"/>
                <a:cs typeface="Verdana" panose="020B0604030504040204" pitchFamily="34" charset="0"/>
              </a:rPr>
              <a:t> </a:t>
            </a:r>
            <a:r>
              <a:rPr sz="2200" spc="0" dirty="0">
                <a:latin typeface="Verdana" panose="020B0604030504040204" pitchFamily="34" charset="0"/>
                <a:ea typeface="Verdana" panose="020B0604030504040204" pitchFamily="34" charset="0"/>
                <a:cs typeface="Verdana" panose="020B0604030504040204" pitchFamily="34" charset="0"/>
              </a:rPr>
              <a:t>changes</a:t>
            </a:r>
            <a:endParaRPr sz="2200" dirty="0">
              <a:latin typeface="Verdana" panose="020B0604030504040204" pitchFamily="34" charset="0"/>
              <a:ea typeface="Verdana" panose="020B0604030504040204" pitchFamily="34" charset="0"/>
              <a:cs typeface="Verdana" panose="020B0604030504040204" pitchFamily="34" charset="0"/>
            </a:endParaRPr>
          </a:p>
          <a:p>
            <a:pPr>
              <a:lnSpc>
                <a:spcPts val="650"/>
              </a:lnSpc>
              <a:spcBef>
                <a:spcPts val="31"/>
              </a:spcBef>
              <a:buFont typeface="Arial"/>
              <a:buChar char="•"/>
            </a:pPr>
            <a:endParaRPr sz="2200" dirty="0">
              <a:latin typeface="Verdana" panose="020B0604030504040204" pitchFamily="34" charset="0"/>
              <a:ea typeface="Verdana" panose="020B0604030504040204" pitchFamily="34" charset="0"/>
              <a:cs typeface="Verdana" panose="020B0604030504040204" pitchFamily="34" charset="0"/>
            </a:endParaRPr>
          </a:p>
          <a:p>
            <a:pPr>
              <a:lnSpc>
                <a:spcPts val="1000"/>
              </a:lnSpc>
              <a:buFont typeface="Arial"/>
              <a:buChar char="•"/>
            </a:pPr>
            <a:endParaRPr sz="2200" dirty="0">
              <a:latin typeface="Verdana" panose="020B0604030504040204" pitchFamily="34" charset="0"/>
              <a:ea typeface="Verdana" panose="020B0604030504040204" pitchFamily="34" charset="0"/>
              <a:cs typeface="Verdana" panose="020B0604030504040204" pitchFamily="34" charset="0"/>
            </a:endParaRPr>
          </a:p>
          <a:p>
            <a:pPr marL="300355" indent="-288290">
              <a:lnSpc>
                <a:spcPct val="100000"/>
              </a:lnSpc>
              <a:buFont typeface="Arial"/>
              <a:buChar char="•"/>
              <a:tabLst>
                <a:tab pos="300355" algn="l"/>
              </a:tabLst>
            </a:pPr>
            <a:r>
              <a:rPr sz="2200" dirty="0">
                <a:latin typeface="Verdana" panose="020B0604030504040204" pitchFamily="34" charset="0"/>
                <a:ea typeface="Verdana" panose="020B0604030504040204" pitchFamily="34" charset="0"/>
                <a:cs typeface="Verdana" panose="020B0604030504040204" pitchFamily="34" charset="0"/>
              </a:rPr>
              <a:t>Ma</a:t>
            </a:r>
            <a:r>
              <a:rPr sz="2200" spc="-30" dirty="0">
                <a:latin typeface="Verdana" panose="020B0604030504040204" pitchFamily="34" charset="0"/>
                <a:ea typeface="Verdana" panose="020B0604030504040204" pitchFamily="34" charset="0"/>
                <a:cs typeface="Verdana" panose="020B0604030504040204" pitchFamily="34" charset="0"/>
              </a:rPr>
              <a:t>n</a:t>
            </a:r>
            <a:r>
              <a:rPr sz="2200" spc="0" dirty="0">
                <a:latin typeface="Verdana" panose="020B0604030504040204" pitchFamily="34" charset="0"/>
                <a:ea typeface="Verdana" panose="020B0604030504040204" pitchFamily="34" charset="0"/>
                <a:cs typeface="Verdana" panose="020B0604030504040204" pitchFamily="34" charset="0"/>
              </a:rPr>
              <a:t>y</a:t>
            </a:r>
            <a:r>
              <a:rPr sz="2200" spc="-20" dirty="0">
                <a:latin typeface="Verdana" panose="020B0604030504040204" pitchFamily="34" charset="0"/>
                <a:ea typeface="Verdana" panose="020B0604030504040204" pitchFamily="34" charset="0"/>
                <a:cs typeface="Verdana" panose="020B0604030504040204" pitchFamily="34" charset="0"/>
              </a:rPr>
              <a:t> </a:t>
            </a:r>
            <a:r>
              <a:rPr sz="2200" spc="-10" dirty="0">
                <a:latin typeface="Verdana" panose="020B0604030504040204" pitchFamily="34" charset="0"/>
                <a:ea typeface="Verdana" panose="020B0604030504040204" pitchFamily="34" charset="0"/>
                <a:cs typeface="Verdana" panose="020B0604030504040204" pitchFamily="34" charset="0"/>
              </a:rPr>
              <a:t>e</a:t>
            </a:r>
            <a:r>
              <a:rPr sz="2200" spc="0" dirty="0">
                <a:latin typeface="Verdana" panose="020B0604030504040204" pitchFamily="34" charset="0"/>
                <a:ea typeface="Verdana" panose="020B0604030504040204" pitchFamily="34" charset="0"/>
                <a:cs typeface="Verdana" panose="020B0604030504040204" pitchFamily="34" charset="0"/>
              </a:rPr>
              <a:t>a</a:t>
            </a:r>
            <a:r>
              <a:rPr sz="2200" spc="-10" dirty="0">
                <a:latin typeface="Verdana" panose="020B0604030504040204" pitchFamily="34" charset="0"/>
                <a:ea typeface="Verdana" panose="020B0604030504040204" pitchFamily="34" charset="0"/>
                <a:cs typeface="Verdana" panose="020B0604030504040204" pitchFamily="34" charset="0"/>
              </a:rPr>
              <a:t>r</a:t>
            </a:r>
            <a:r>
              <a:rPr sz="2200" spc="0" dirty="0">
                <a:latin typeface="Verdana" panose="020B0604030504040204" pitchFamily="34" charset="0"/>
                <a:ea typeface="Verdana" panose="020B0604030504040204" pitchFamily="34" charset="0"/>
                <a:cs typeface="Verdana" panose="020B0604030504040204" pitchFamily="34" charset="0"/>
              </a:rPr>
              <a:t>n</a:t>
            </a:r>
            <a:r>
              <a:rPr sz="2200" spc="-10" dirty="0">
                <a:latin typeface="Verdana" panose="020B0604030504040204" pitchFamily="34" charset="0"/>
                <a:ea typeface="Verdana" panose="020B0604030504040204" pitchFamily="34" charset="0"/>
                <a:cs typeface="Verdana" panose="020B0604030504040204" pitchFamily="34" charset="0"/>
              </a:rPr>
              <a:t> </a:t>
            </a:r>
            <a:r>
              <a:rPr sz="2200" spc="0" dirty="0">
                <a:latin typeface="Verdana" panose="020B0604030504040204" pitchFamily="34" charset="0"/>
                <a:ea typeface="Verdana" panose="020B0604030504040204" pitchFamily="34" charset="0"/>
                <a:cs typeface="Verdana" panose="020B0604030504040204" pitchFamily="34" charset="0"/>
              </a:rPr>
              <a:t>S</a:t>
            </a:r>
            <a:r>
              <a:rPr sz="2200" spc="-15" dirty="0">
                <a:latin typeface="Verdana" panose="020B0604030504040204" pitchFamily="34" charset="0"/>
                <a:ea typeface="Verdana" panose="020B0604030504040204" pitchFamily="34" charset="0"/>
                <a:cs typeface="Verdana" panose="020B0604030504040204" pitchFamily="34" charset="0"/>
              </a:rPr>
              <a:t>B</a:t>
            </a:r>
            <a:r>
              <a:rPr sz="2200" spc="0" dirty="0">
                <a:latin typeface="Verdana" panose="020B0604030504040204" pitchFamily="34" charset="0"/>
                <a:ea typeface="Verdana" panose="020B0604030504040204" pitchFamily="34" charset="0"/>
                <a:cs typeface="Verdana" panose="020B0604030504040204" pitchFamily="34" charset="0"/>
              </a:rPr>
              <a:t>L</a:t>
            </a:r>
            <a:r>
              <a:rPr sz="2200" spc="-10" dirty="0">
                <a:latin typeface="Verdana" panose="020B0604030504040204" pitchFamily="34" charset="0"/>
                <a:ea typeface="Verdana" panose="020B0604030504040204" pitchFamily="34" charset="0"/>
                <a:cs typeface="Verdana" panose="020B0604030504040204" pitchFamily="34" charset="0"/>
              </a:rPr>
              <a:t> </a:t>
            </a:r>
            <a:r>
              <a:rPr sz="2200" spc="0" dirty="0">
                <a:latin typeface="Verdana" panose="020B0604030504040204" pitchFamily="34" charset="0"/>
                <a:ea typeface="Verdana" panose="020B0604030504040204" pitchFamily="34" charset="0"/>
                <a:cs typeface="Verdana" panose="020B0604030504040204" pitchFamily="34" charset="0"/>
              </a:rPr>
              <a:t>c</a:t>
            </a:r>
            <a:r>
              <a:rPr sz="2200" spc="-10" dirty="0">
                <a:latin typeface="Verdana" panose="020B0604030504040204" pitchFamily="34" charset="0"/>
                <a:ea typeface="Verdana" panose="020B0604030504040204" pitchFamily="34" charset="0"/>
                <a:cs typeface="Verdana" panose="020B0604030504040204" pitchFamily="34" charset="0"/>
              </a:rPr>
              <a:t>e</a:t>
            </a:r>
            <a:r>
              <a:rPr sz="2200" spc="0" dirty="0">
                <a:latin typeface="Verdana" panose="020B0604030504040204" pitchFamily="34" charset="0"/>
                <a:ea typeface="Verdana" panose="020B0604030504040204" pitchFamily="34" charset="0"/>
                <a:cs typeface="Verdana" panose="020B0604030504040204" pitchFamily="34" charset="0"/>
              </a:rPr>
              <a:t>rt</a:t>
            </a:r>
            <a:r>
              <a:rPr sz="2200" spc="-15" dirty="0">
                <a:latin typeface="Verdana" panose="020B0604030504040204" pitchFamily="34" charset="0"/>
                <a:ea typeface="Verdana" panose="020B0604030504040204" pitchFamily="34" charset="0"/>
                <a:cs typeface="Verdana" panose="020B0604030504040204" pitchFamily="34" charset="0"/>
              </a:rPr>
              <a:t>i</a:t>
            </a:r>
            <a:r>
              <a:rPr sz="2200" spc="0" dirty="0">
                <a:latin typeface="Verdana" panose="020B0604030504040204" pitchFamily="34" charset="0"/>
                <a:ea typeface="Verdana" panose="020B0604030504040204" pitchFamily="34" charset="0"/>
                <a:cs typeface="Verdana" panose="020B0604030504040204" pitchFamily="34" charset="0"/>
              </a:rPr>
              <a:t>f</a:t>
            </a:r>
            <a:r>
              <a:rPr sz="2200" spc="-10" dirty="0">
                <a:latin typeface="Verdana" panose="020B0604030504040204" pitchFamily="34" charset="0"/>
                <a:ea typeface="Verdana" panose="020B0604030504040204" pitchFamily="34" charset="0"/>
                <a:cs typeface="Verdana" panose="020B0604030504040204" pitchFamily="34" charset="0"/>
              </a:rPr>
              <a:t>i</a:t>
            </a:r>
            <a:r>
              <a:rPr sz="2200" spc="0" dirty="0">
                <a:latin typeface="Verdana" panose="020B0604030504040204" pitchFamily="34" charset="0"/>
                <a:ea typeface="Verdana" panose="020B0604030504040204" pitchFamily="34" charset="0"/>
                <a:cs typeface="Verdana" panose="020B0604030504040204" pitchFamily="34" charset="0"/>
              </a:rPr>
              <a:t>c</a:t>
            </a:r>
            <a:r>
              <a:rPr sz="2200" spc="-10" dirty="0">
                <a:latin typeface="Verdana" panose="020B0604030504040204" pitchFamily="34" charset="0"/>
                <a:ea typeface="Verdana" panose="020B0604030504040204" pitchFamily="34" charset="0"/>
                <a:cs typeface="Verdana" panose="020B0604030504040204" pitchFamily="34" charset="0"/>
              </a:rPr>
              <a:t>a</a:t>
            </a:r>
            <a:r>
              <a:rPr sz="2200" spc="0" dirty="0">
                <a:latin typeface="Verdana" panose="020B0604030504040204" pitchFamily="34" charset="0"/>
                <a:ea typeface="Verdana" panose="020B0604030504040204" pitchFamily="34" charset="0"/>
                <a:cs typeface="Verdana" panose="020B0604030504040204" pitchFamily="34" charset="0"/>
              </a:rPr>
              <a:t>t</a:t>
            </a:r>
            <a:r>
              <a:rPr sz="2200" spc="-10" dirty="0">
                <a:latin typeface="Verdana" panose="020B0604030504040204" pitchFamily="34" charset="0"/>
                <a:ea typeface="Verdana" panose="020B0604030504040204" pitchFamily="34" charset="0"/>
                <a:cs typeface="Verdana" panose="020B0604030504040204" pitchFamily="34" charset="0"/>
              </a:rPr>
              <a:t>i</a:t>
            </a:r>
            <a:r>
              <a:rPr sz="2200" spc="0" dirty="0">
                <a:latin typeface="Verdana" panose="020B0604030504040204" pitchFamily="34" charset="0"/>
                <a:ea typeface="Verdana" panose="020B0604030504040204" pitchFamily="34" charset="0"/>
                <a:cs typeface="Verdana" panose="020B0604030504040204" pitchFamily="34" charset="0"/>
              </a:rPr>
              <a:t>on</a:t>
            </a:r>
            <a:r>
              <a:rPr sz="2200" spc="-25" dirty="0">
                <a:latin typeface="Verdana" panose="020B0604030504040204" pitchFamily="34" charset="0"/>
                <a:ea typeface="Verdana" panose="020B0604030504040204" pitchFamily="34" charset="0"/>
                <a:cs typeface="Verdana" panose="020B0604030504040204" pitchFamily="34" charset="0"/>
              </a:rPr>
              <a:t> </a:t>
            </a:r>
            <a:r>
              <a:rPr sz="2200" spc="-15" dirty="0">
                <a:latin typeface="Verdana" panose="020B0604030504040204" pitchFamily="34" charset="0"/>
                <a:ea typeface="Verdana" panose="020B0604030504040204" pitchFamily="34" charset="0"/>
                <a:cs typeface="Verdana" panose="020B0604030504040204" pitchFamily="34" charset="0"/>
              </a:rPr>
              <a:t>i</a:t>
            </a:r>
            <a:r>
              <a:rPr sz="2200" spc="0" dirty="0">
                <a:latin typeface="Verdana" panose="020B0604030504040204" pitchFamily="34" charset="0"/>
                <a:ea typeface="Verdana" panose="020B0604030504040204" pitchFamily="34" charset="0"/>
                <a:cs typeface="Verdana" panose="020B0604030504040204" pitchFamily="34" charset="0"/>
              </a:rPr>
              <a:t>n NY</a:t>
            </a:r>
            <a:r>
              <a:rPr sz="2200" spc="-25" dirty="0">
                <a:latin typeface="Verdana" panose="020B0604030504040204" pitchFamily="34" charset="0"/>
                <a:ea typeface="Verdana" panose="020B0604030504040204" pitchFamily="34" charset="0"/>
                <a:cs typeface="Verdana" panose="020B0604030504040204" pitchFamily="34" charset="0"/>
              </a:rPr>
              <a:t>S</a:t>
            </a:r>
            <a:r>
              <a:rPr sz="2200" spc="0" dirty="0">
                <a:latin typeface="Verdana" panose="020B0604030504040204" pitchFamily="34" charset="0"/>
                <a:ea typeface="Verdana" panose="020B0604030504040204" pitchFamily="34" charset="0"/>
                <a:cs typeface="Verdana" panose="020B0604030504040204" pitchFamily="34" charset="0"/>
              </a:rPr>
              <a:t>,</a:t>
            </a:r>
            <a:r>
              <a:rPr sz="2200" spc="-20" dirty="0">
                <a:latin typeface="Verdana" panose="020B0604030504040204" pitchFamily="34" charset="0"/>
                <a:ea typeface="Verdana" panose="020B0604030504040204" pitchFamily="34" charset="0"/>
                <a:cs typeface="Verdana" panose="020B0604030504040204" pitchFamily="34" charset="0"/>
              </a:rPr>
              <a:t> </a:t>
            </a:r>
            <a:r>
              <a:rPr sz="2200" spc="0" dirty="0">
                <a:latin typeface="Verdana" panose="020B0604030504040204" pitchFamily="34" charset="0"/>
                <a:ea typeface="Verdana" panose="020B0604030504040204" pitchFamily="34" charset="0"/>
                <a:cs typeface="Verdana" panose="020B0604030504040204" pitchFamily="34" charset="0"/>
              </a:rPr>
              <a:t>but</a:t>
            </a:r>
            <a:r>
              <a:rPr sz="2200" spc="-20" dirty="0">
                <a:latin typeface="Verdana" panose="020B0604030504040204" pitchFamily="34" charset="0"/>
                <a:ea typeface="Verdana" panose="020B0604030504040204" pitchFamily="34" charset="0"/>
                <a:cs typeface="Verdana" panose="020B0604030504040204" pitchFamily="34" charset="0"/>
              </a:rPr>
              <a:t> </a:t>
            </a:r>
            <a:r>
              <a:rPr sz="2200" spc="0" dirty="0">
                <a:latin typeface="Verdana" panose="020B0604030504040204" pitchFamily="34" charset="0"/>
                <a:ea typeface="Verdana" panose="020B0604030504040204" pitchFamily="34" charset="0"/>
                <a:cs typeface="Verdana" panose="020B0604030504040204" pitchFamily="34" charset="0"/>
              </a:rPr>
              <a:t>too</a:t>
            </a:r>
            <a:r>
              <a:rPr sz="2200" spc="-20" dirty="0">
                <a:latin typeface="Verdana" panose="020B0604030504040204" pitchFamily="34" charset="0"/>
                <a:ea typeface="Verdana" panose="020B0604030504040204" pitchFamily="34" charset="0"/>
                <a:cs typeface="Verdana" panose="020B0604030504040204" pitchFamily="34" charset="0"/>
              </a:rPr>
              <a:t> </a:t>
            </a:r>
            <a:r>
              <a:rPr sz="2200" spc="0" dirty="0">
                <a:latin typeface="Verdana" panose="020B0604030504040204" pitchFamily="34" charset="0"/>
                <a:ea typeface="Verdana" panose="020B0604030504040204" pitchFamily="34" charset="0"/>
                <a:cs typeface="Verdana" panose="020B0604030504040204" pitchFamily="34" charset="0"/>
              </a:rPr>
              <a:t>f</a:t>
            </a:r>
            <a:r>
              <a:rPr sz="2200" spc="-5" dirty="0">
                <a:latin typeface="Verdana" panose="020B0604030504040204" pitchFamily="34" charset="0"/>
                <a:ea typeface="Verdana" panose="020B0604030504040204" pitchFamily="34" charset="0"/>
                <a:cs typeface="Verdana" panose="020B0604030504040204" pitchFamily="34" charset="0"/>
              </a:rPr>
              <a:t>e</a:t>
            </a:r>
            <a:r>
              <a:rPr sz="2200" spc="0" dirty="0">
                <a:latin typeface="Verdana" panose="020B0604030504040204" pitchFamily="34" charset="0"/>
                <a:ea typeface="Verdana" panose="020B0604030504040204" pitchFamily="34" charset="0"/>
                <a:cs typeface="Verdana" panose="020B0604030504040204" pitchFamily="34" charset="0"/>
              </a:rPr>
              <a:t>w</a:t>
            </a:r>
            <a:r>
              <a:rPr sz="2200" spc="-20" dirty="0">
                <a:latin typeface="Verdana" panose="020B0604030504040204" pitchFamily="34" charset="0"/>
                <a:ea typeface="Verdana" panose="020B0604030504040204" pitchFamily="34" charset="0"/>
                <a:cs typeface="Verdana" panose="020B0604030504040204" pitchFamily="34" charset="0"/>
              </a:rPr>
              <a:t> </a:t>
            </a:r>
            <a:r>
              <a:rPr sz="2200" spc="0" dirty="0">
                <a:latin typeface="Verdana" panose="020B0604030504040204" pitchFamily="34" charset="0"/>
                <a:ea typeface="Verdana" panose="020B0604030504040204" pitchFamily="34" charset="0"/>
                <a:cs typeface="Verdana" panose="020B0604030504040204" pitchFamily="34" charset="0"/>
              </a:rPr>
              <a:t>who</a:t>
            </a:r>
            <a:r>
              <a:rPr sz="2200" spc="-25" dirty="0">
                <a:latin typeface="Verdana" panose="020B0604030504040204" pitchFamily="34" charset="0"/>
                <a:ea typeface="Verdana" panose="020B0604030504040204" pitchFamily="34" charset="0"/>
                <a:cs typeface="Verdana" panose="020B0604030504040204" pitchFamily="34" charset="0"/>
              </a:rPr>
              <a:t> </a:t>
            </a:r>
            <a:r>
              <a:rPr sz="2200" spc="-10" dirty="0">
                <a:latin typeface="Verdana" panose="020B0604030504040204" pitchFamily="34" charset="0"/>
                <a:ea typeface="Verdana" panose="020B0604030504040204" pitchFamily="34" charset="0"/>
                <a:cs typeface="Verdana" panose="020B0604030504040204" pitchFamily="34" charset="0"/>
              </a:rPr>
              <a:t>e</a:t>
            </a:r>
            <a:r>
              <a:rPr sz="2200" spc="0" dirty="0">
                <a:latin typeface="Verdana" panose="020B0604030504040204" pitchFamily="34" charset="0"/>
                <a:ea typeface="Verdana" panose="020B0604030504040204" pitchFamily="34" charset="0"/>
                <a:cs typeface="Verdana" panose="020B0604030504040204" pitchFamily="34" charset="0"/>
              </a:rPr>
              <a:t>a</a:t>
            </a:r>
            <a:r>
              <a:rPr sz="2200" spc="-10" dirty="0">
                <a:latin typeface="Verdana" panose="020B0604030504040204" pitchFamily="34" charset="0"/>
                <a:ea typeface="Verdana" panose="020B0604030504040204" pitchFamily="34" charset="0"/>
                <a:cs typeface="Verdana" panose="020B0604030504040204" pitchFamily="34" charset="0"/>
              </a:rPr>
              <a:t>r</a:t>
            </a:r>
            <a:r>
              <a:rPr sz="2200" spc="0" dirty="0">
                <a:latin typeface="Verdana" panose="020B0604030504040204" pitchFamily="34" charset="0"/>
                <a:ea typeface="Verdana" panose="020B0604030504040204" pitchFamily="34" charset="0"/>
                <a:cs typeface="Verdana" panose="020B0604030504040204" pitchFamily="34" charset="0"/>
              </a:rPr>
              <a:t>n</a:t>
            </a:r>
            <a:endParaRPr sz="2200" dirty="0">
              <a:latin typeface="Verdana" panose="020B0604030504040204" pitchFamily="34" charset="0"/>
              <a:ea typeface="Verdana" panose="020B0604030504040204" pitchFamily="34" charset="0"/>
              <a:cs typeface="Verdana" panose="020B0604030504040204" pitchFamily="34" charset="0"/>
            </a:endParaRPr>
          </a:p>
          <a:p>
            <a:pPr marL="300355">
              <a:lnSpc>
                <a:spcPct val="100000"/>
              </a:lnSpc>
            </a:pPr>
            <a:r>
              <a:rPr sz="2200" dirty="0">
                <a:latin typeface="Verdana" panose="020B0604030504040204" pitchFamily="34" charset="0"/>
                <a:ea typeface="Verdana" panose="020B0604030504040204" pitchFamily="34" charset="0"/>
                <a:cs typeface="Verdana" panose="020B0604030504040204" pitchFamily="34" charset="0"/>
              </a:rPr>
              <a:t>c</a:t>
            </a:r>
            <a:r>
              <a:rPr sz="2200" spc="-10" dirty="0">
                <a:latin typeface="Verdana" panose="020B0604030504040204" pitchFamily="34" charset="0"/>
                <a:ea typeface="Verdana" panose="020B0604030504040204" pitchFamily="34" charset="0"/>
                <a:cs typeface="Verdana" panose="020B0604030504040204" pitchFamily="34" charset="0"/>
              </a:rPr>
              <a:t>e</a:t>
            </a:r>
            <a:r>
              <a:rPr sz="2200" spc="0" dirty="0">
                <a:latin typeface="Verdana" panose="020B0604030504040204" pitchFamily="34" charset="0"/>
                <a:ea typeface="Verdana" panose="020B0604030504040204" pitchFamily="34" charset="0"/>
                <a:cs typeface="Verdana" panose="020B0604030504040204" pitchFamily="34" charset="0"/>
              </a:rPr>
              <a:t>rt</a:t>
            </a:r>
            <a:r>
              <a:rPr sz="2200" spc="-15" dirty="0">
                <a:latin typeface="Verdana" panose="020B0604030504040204" pitchFamily="34" charset="0"/>
                <a:ea typeface="Verdana" panose="020B0604030504040204" pitchFamily="34" charset="0"/>
                <a:cs typeface="Verdana" panose="020B0604030504040204" pitchFamily="34" charset="0"/>
              </a:rPr>
              <a:t>i</a:t>
            </a:r>
            <a:r>
              <a:rPr sz="2200" spc="0" dirty="0">
                <a:latin typeface="Verdana" panose="020B0604030504040204" pitchFamily="34" charset="0"/>
                <a:ea typeface="Verdana" panose="020B0604030504040204" pitchFamily="34" charset="0"/>
                <a:cs typeface="Verdana" panose="020B0604030504040204" pitchFamily="34" charset="0"/>
              </a:rPr>
              <a:t>f</a:t>
            </a:r>
            <a:r>
              <a:rPr sz="2200" spc="-10" dirty="0">
                <a:latin typeface="Verdana" panose="020B0604030504040204" pitchFamily="34" charset="0"/>
                <a:ea typeface="Verdana" panose="020B0604030504040204" pitchFamily="34" charset="0"/>
                <a:cs typeface="Verdana" panose="020B0604030504040204" pitchFamily="34" charset="0"/>
              </a:rPr>
              <a:t>i</a:t>
            </a:r>
            <a:r>
              <a:rPr sz="2200" spc="0" dirty="0">
                <a:latin typeface="Verdana" panose="020B0604030504040204" pitchFamily="34" charset="0"/>
                <a:ea typeface="Verdana" panose="020B0604030504040204" pitchFamily="34" charset="0"/>
                <a:cs typeface="Verdana" panose="020B0604030504040204" pitchFamily="34" charset="0"/>
              </a:rPr>
              <a:t>cat</a:t>
            </a:r>
            <a:r>
              <a:rPr sz="2200" spc="-15" dirty="0">
                <a:latin typeface="Verdana" panose="020B0604030504040204" pitchFamily="34" charset="0"/>
                <a:ea typeface="Verdana" panose="020B0604030504040204" pitchFamily="34" charset="0"/>
                <a:cs typeface="Verdana" panose="020B0604030504040204" pitchFamily="34" charset="0"/>
              </a:rPr>
              <a:t>i</a:t>
            </a:r>
            <a:r>
              <a:rPr sz="2200" spc="0" dirty="0">
                <a:latin typeface="Verdana" panose="020B0604030504040204" pitchFamily="34" charset="0"/>
                <a:ea typeface="Verdana" panose="020B0604030504040204" pitchFamily="34" charset="0"/>
                <a:cs typeface="Verdana" panose="020B0604030504040204" pitchFamily="34" charset="0"/>
              </a:rPr>
              <a:t>on</a:t>
            </a:r>
            <a:r>
              <a:rPr sz="2200" spc="-25" dirty="0">
                <a:latin typeface="Verdana" panose="020B0604030504040204" pitchFamily="34" charset="0"/>
                <a:ea typeface="Verdana" panose="020B0604030504040204" pitchFamily="34" charset="0"/>
                <a:cs typeface="Verdana" panose="020B0604030504040204" pitchFamily="34" charset="0"/>
              </a:rPr>
              <a:t> </a:t>
            </a:r>
            <a:r>
              <a:rPr sz="2200" spc="0" dirty="0">
                <a:latin typeface="Verdana" panose="020B0604030504040204" pitchFamily="34" charset="0"/>
                <a:ea typeface="Verdana" panose="020B0604030504040204" pitchFamily="34" charset="0"/>
                <a:cs typeface="Verdana" panose="020B0604030504040204" pitchFamily="34" charset="0"/>
              </a:rPr>
              <a:t>a</a:t>
            </a:r>
            <a:r>
              <a:rPr sz="2200" spc="-10" dirty="0">
                <a:latin typeface="Verdana" panose="020B0604030504040204" pitchFamily="34" charset="0"/>
                <a:ea typeface="Verdana" panose="020B0604030504040204" pitchFamily="34" charset="0"/>
                <a:cs typeface="Verdana" panose="020B0604030504040204" pitchFamily="34" charset="0"/>
              </a:rPr>
              <a:t>r</a:t>
            </a:r>
            <a:r>
              <a:rPr sz="2200" spc="0" dirty="0">
                <a:latin typeface="Verdana" panose="020B0604030504040204" pitchFamily="34" charset="0"/>
                <a:ea typeface="Verdana" panose="020B0604030504040204" pitchFamily="34" charset="0"/>
                <a:cs typeface="Verdana" panose="020B0604030504040204" pitchFamily="34" charset="0"/>
              </a:rPr>
              <a:t>e</a:t>
            </a:r>
            <a:r>
              <a:rPr sz="2200" spc="-5" dirty="0">
                <a:latin typeface="Verdana" panose="020B0604030504040204" pitchFamily="34" charset="0"/>
                <a:ea typeface="Verdana" panose="020B0604030504040204" pitchFamily="34" charset="0"/>
                <a:cs typeface="Verdana" panose="020B0604030504040204" pitchFamily="34" charset="0"/>
              </a:rPr>
              <a:t> </a:t>
            </a:r>
            <a:r>
              <a:rPr sz="2200" spc="0" dirty="0">
                <a:latin typeface="Verdana" panose="020B0604030504040204" pitchFamily="34" charset="0"/>
                <a:ea typeface="Verdana" panose="020B0604030504040204" pitchFamily="34" charset="0"/>
                <a:cs typeface="Verdana" panose="020B0604030504040204" pitchFamily="34" charset="0"/>
              </a:rPr>
              <a:t>r</a:t>
            </a:r>
            <a:r>
              <a:rPr sz="2200" spc="-10" dirty="0">
                <a:latin typeface="Verdana" panose="020B0604030504040204" pitchFamily="34" charset="0"/>
                <a:ea typeface="Verdana" panose="020B0604030504040204" pitchFamily="34" charset="0"/>
                <a:cs typeface="Verdana" panose="020B0604030504040204" pitchFamily="34" charset="0"/>
              </a:rPr>
              <a:t>e</a:t>
            </a:r>
            <a:r>
              <a:rPr sz="2200" spc="0" dirty="0">
                <a:latin typeface="Verdana" panose="020B0604030504040204" pitchFamily="34" charset="0"/>
                <a:ea typeface="Verdana" panose="020B0604030504040204" pitchFamily="34" charset="0"/>
                <a:cs typeface="Verdana" panose="020B0604030504040204" pitchFamily="34" charset="0"/>
              </a:rPr>
              <a:t>ady</a:t>
            </a:r>
            <a:r>
              <a:rPr sz="2200" spc="-10" dirty="0">
                <a:latin typeface="Verdana" panose="020B0604030504040204" pitchFamily="34" charset="0"/>
                <a:ea typeface="Verdana" panose="020B0604030504040204" pitchFamily="34" charset="0"/>
                <a:cs typeface="Verdana" panose="020B0604030504040204" pitchFamily="34" charset="0"/>
              </a:rPr>
              <a:t> </a:t>
            </a:r>
            <a:r>
              <a:rPr sz="2200" spc="0" dirty="0">
                <a:latin typeface="Verdana" panose="020B0604030504040204" pitchFamily="34" charset="0"/>
                <a:ea typeface="Verdana" panose="020B0604030504040204" pitchFamily="34" charset="0"/>
                <a:cs typeface="Verdana" panose="020B0604030504040204" pitchFamily="34" charset="0"/>
              </a:rPr>
              <a:t>to</a:t>
            </a:r>
            <a:r>
              <a:rPr sz="2200" spc="-15" dirty="0">
                <a:latin typeface="Verdana" panose="020B0604030504040204" pitchFamily="34" charset="0"/>
                <a:ea typeface="Verdana" panose="020B0604030504040204" pitchFamily="34" charset="0"/>
                <a:cs typeface="Verdana" panose="020B0604030504040204" pitchFamily="34" charset="0"/>
              </a:rPr>
              <a:t> </a:t>
            </a:r>
            <a:r>
              <a:rPr sz="2200" spc="0" dirty="0">
                <a:latin typeface="Verdana" panose="020B0604030504040204" pitchFamily="34" charset="0"/>
                <a:ea typeface="Verdana" panose="020B0604030504040204" pitchFamily="34" charset="0"/>
                <a:cs typeface="Verdana" panose="020B0604030504040204" pitchFamily="34" charset="0"/>
              </a:rPr>
              <a:t>step</a:t>
            </a:r>
            <a:r>
              <a:rPr sz="2200" spc="-25" dirty="0">
                <a:latin typeface="Verdana" panose="020B0604030504040204" pitchFamily="34" charset="0"/>
                <a:ea typeface="Verdana" panose="020B0604030504040204" pitchFamily="34" charset="0"/>
                <a:cs typeface="Verdana" panose="020B0604030504040204" pitchFamily="34" charset="0"/>
              </a:rPr>
              <a:t> </a:t>
            </a:r>
            <a:r>
              <a:rPr sz="2200" spc="-15" dirty="0">
                <a:latin typeface="Verdana" panose="020B0604030504040204" pitchFamily="34" charset="0"/>
                <a:ea typeface="Verdana" panose="020B0604030504040204" pitchFamily="34" charset="0"/>
                <a:cs typeface="Verdana" panose="020B0604030504040204" pitchFamily="34" charset="0"/>
              </a:rPr>
              <a:t>i</a:t>
            </a:r>
            <a:r>
              <a:rPr sz="2200" spc="0" dirty="0">
                <a:latin typeface="Verdana" panose="020B0604030504040204" pitchFamily="34" charset="0"/>
                <a:ea typeface="Verdana" panose="020B0604030504040204" pitchFamily="34" charset="0"/>
                <a:cs typeface="Verdana" panose="020B0604030504040204" pitchFamily="34" charset="0"/>
              </a:rPr>
              <a:t>nto</a:t>
            </a:r>
            <a:r>
              <a:rPr sz="2200" spc="-10" dirty="0">
                <a:latin typeface="Verdana" panose="020B0604030504040204" pitchFamily="34" charset="0"/>
                <a:ea typeface="Verdana" panose="020B0604030504040204" pitchFamily="34" charset="0"/>
                <a:cs typeface="Verdana" panose="020B0604030504040204" pitchFamily="34" charset="0"/>
              </a:rPr>
              <a:t> </a:t>
            </a:r>
            <a:r>
              <a:rPr sz="2200" spc="0" dirty="0">
                <a:latin typeface="Verdana" panose="020B0604030504040204" pitchFamily="34" charset="0"/>
                <a:ea typeface="Verdana" panose="020B0604030504040204" pitchFamily="34" charset="0"/>
                <a:cs typeface="Verdana" panose="020B0604030504040204" pitchFamily="34" charset="0"/>
              </a:rPr>
              <a:t>the</a:t>
            </a:r>
            <a:r>
              <a:rPr sz="2200" spc="-20" dirty="0">
                <a:latin typeface="Verdana" panose="020B0604030504040204" pitchFamily="34" charset="0"/>
                <a:ea typeface="Verdana" panose="020B0604030504040204" pitchFamily="34" charset="0"/>
                <a:cs typeface="Verdana" panose="020B0604030504040204" pitchFamily="34" charset="0"/>
              </a:rPr>
              <a:t> </a:t>
            </a:r>
            <a:r>
              <a:rPr sz="2200" spc="0" dirty="0">
                <a:latin typeface="Verdana" panose="020B0604030504040204" pitchFamily="34" charset="0"/>
                <a:ea typeface="Verdana" panose="020B0604030504040204" pitchFamily="34" charset="0"/>
                <a:cs typeface="Verdana" panose="020B0604030504040204" pitchFamily="34" charset="0"/>
              </a:rPr>
              <a:t>pos</a:t>
            </a:r>
            <a:r>
              <a:rPr sz="2200" spc="-15" dirty="0">
                <a:latin typeface="Verdana" panose="020B0604030504040204" pitchFamily="34" charset="0"/>
                <a:ea typeface="Verdana" panose="020B0604030504040204" pitchFamily="34" charset="0"/>
                <a:cs typeface="Verdana" panose="020B0604030504040204" pitchFamily="34" charset="0"/>
              </a:rPr>
              <a:t>i</a:t>
            </a:r>
            <a:r>
              <a:rPr sz="2200" spc="0" dirty="0">
                <a:latin typeface="Verdana" panose="020B0604030504040204" pitchFamily="34" charset="0"/>
                <a:ea typeface="Verdana" panose="020B0604030504040204" pitchFamily="34" charset="0"/>
                <a:cs typeface="Verdana" panose="020B0604030504040204" pitchFamily="34" charset="0"/>
              </a:rPr>
              <a:t>t</a:t>
            </a:r>
            <a:r>
              <a:rPr sz="2200" spc="-10" dirty="0">
                <a:latin typeface="Verdana" panose="020B0604030504040204" pitchFamily="34" charset="0"/>
                <a:ea typeface="Verdana" panose="020B0604030504040204" pitchFamily="34" charset="0"/>
                <a:cs typeface="Verdana" panose="020B0604030504040204" pitchFamily="34" charset="0"/>
              </a:rPr>
              <a:t>i</a:t>
            </a:r>
            <a:r>
              <a:rPr sz="2200" spc="0" dirty="0">
                <a:latin typeface="Verdana" panose="020B0604030504040204" pitchFamily="34" charset="0"/>
                <a:ea typeface="Verdana" panose="020B0604030504040204" pitchFamily="34" charset="0"/>
                <a:cs typeface="Verdana" panose="020B0604030504040204" pitchFamily="34" charset="0"/>
              </a:rPr>
              <a:t>on.</a:t>
            </a:r>
            <a:endParaRPr sz="2200" dirty="0">
              <a:latin typeface="Verdana" panose="020B0604030504040204" pitchFamily="34" charset="0"/>
              <a:ea typeface="Verdana" panose="020B0604030504040204" pitchFamily="34" charset="0"/>
              <a:cs typeface="Verdana" panose="020B0604030504040204" pitchFamily="34" charset="0"/>
            </a:endParaRPr>
          </a:p>
        </p:txBody>
      </p:sp>
      <p:sp>
        <p:nvSpPr>
          <p:cNvPr id="5" name="object 5"/>
          <p:cNvSpPr/>
          <p:nvPr/>
        </p:nvSpPr>
        <p:spPr>
          <a:xfrm>
            <a:off x="7236296" y="1628800"/>
            <a:ext cx="1753870" cy="1168781"/>
          </a:xfrm>
          <a:prstGeom prst="rect">
            <a:avLst/>
          </a:prstGeom>
          <a:blipFill>
            <a:blip r:embed="rId2" cstate="print"/>
            <a:stretch>
              <a:fillRect/>
            </a:stretch>
          </a:blipFill>
        </p:spPr>
        <p:txBody>
          <a:bodyPr wrap="square" lIns="0" tIns="0" rIns="0" bIns="0" rtlCol="0">
            <a:noAutofit/>
          </a:bodyPr>
          <a:lstStyle/>
          <a:p>
            <a:endParaRPr/>
          </a:p>
        </p:txBody>
      </p:sp>
      <p:sp>
        <p:nvSpPr>
          <p:cNvPr id="6" name="object 6"/>
          <p:cNvSpPr txBox="1">
            <a:spLocks noGrp="1"/>
          </p:cNvSpPr>
          <p:nvPr>
            <p:ph type="sldNum" sz="quarter" idx="4294967295"/>
          </p:nvPr>
        </p:nvSpPr>
        <p:spPr>
          <a:xfrm>
            <a:off x="8414511" y="6439814"/>
            <a:ext cx="206248" cy="203199"/>
          </a:xfrm>
          <a:prstGeom prst="rect">
            <a:avLst/>
          </a:prstGeom>
        </p:spPr>
        <p:txBody>
          <a:bodyPr vert="horz" wrap="square" lIns="0" tIns="0" rIns="0" bIns="0" rtlCol="0">
            <a:noAutofit/>
          </a:bodyPr>
          <a:lstStyle/>
          <a:p>
            <a:pPr marL="102870">
              <a:lnSpc>
                <a:spcPct val="100000"/>
              </a:lnSpc>
            </a:pPr>
            <a:fld id="{81D60167-4931-47E6-BA6A-407CBD079E47}" type="slidenum">
              <a:rPr sz="1200" spc="-10" dirty="0" smtClean="0">
                <a:solidFill>
                  <a:srgbClr val="888888"/>
                </a:solidFill>
                <a:latin typeface="Calibri"/>
                <a:cs typeface="Calibri"/>
              </a:rPr>
              <a:t>21</a:t>
            </a:fld>
            <a:endParaRPr sz="1200">
              <a:latin typeface="Calibri"/>
              <a:cs typeface="Calibri"/>
            </a:endParaRPr>
          </a:p>
        </p:txBody>
      </p:sp>
      <p:sp>
        <p:nvSpPr>
          <p:cNvPr id="7" name="Rectangle 6"/>
          <p:cNvSpPr/>
          <p:nvPr/>
        </p:nvSpPr>
        <p:spPr>
          <a:xfrm>
            <a:off x="0" y="17151"/>
            <a:ext cx="9144000" cy="1463586"/>
          </a:xfrm>
          <a:prstGeom prst="rect">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2060"/>
              </a:solidFill>
            </a:endParaRPr>
          </a:p>
        </p:txBody>
      </p:sp>
      <p:sp>
        <p:nvSpPr>
          <p:cNvPr id="8" name="Rectangle 7"/>
          <p:cNvSpPr/>
          <p:nvPr/>
        </p:nvSpPr>
        <p:spPr>
          <a:xfrm>
            <a:off x="863" y="484769"/>
            <a:ext cx="9144000" cy="528350"/>
          </a:xfrm>
          <a:prstGeom prst="rect">
            <a:avLst/>
          </a:prstGeom>
        </p:spPr>
        <p:txBody>
          <a:bodyPr wrap="square">
            <a:spAutoFit/>
          </a:bodyPr>
          <a:lstStyle/>
          <a:p>
            <a:pPr marL="12700" algn="ctr">
              <a:lnSpc>
                <a:spcPts val="3400"/>
              </a:lnSpc>
            </a:pPr>
            <a:r>
              <a:rPr lang="en-US" sz="3100" dirty="0">
                <a:solidFill>
                  <a:schemeClr val="bg1"/>
                </a:solidFill>
                <a:latin typeface="Verdana"/>
                <a:cs typeface="Verdana"/>
              </a:rPr>
              <a:t>W</a:t>
            </a:r>
            <a:r>
              <a:rPr lang="en-US" sz="3100" spc="-5" dirty="0">
                <a:solidFill>
                  <a:schemeClr val="bg1"/>
                </a:solidFill>
                <a:latin typeface="Verdana"/>
                <a:cs typeface="Verdana"/>
              </a:rPr>
              <a:t>H</a:t>
            </a:r>
            <a:r>
              <a:rPr lang="en-US" sz="3100" spc="-180" dirty="0">
                <a:solidFill>
                  <a:schemeClr val="bg1"/>
                </a:solidFill>
                <a:latin typeface="Verdana"/>
                <a:cs typeface="Verdana"/>
              </a:rPr>
              <a:t>A</a:t>
            </a:r>
            <a:r>
              <a:rPr lang="en-US" sz="3100" dirty="0">
                <a:solidFill>
                  <a:schemeClr val="bg1"/>
                </a:solidFill>
                <a:latin typeface="Verdana"/>
                <a:cs typeface="Verdana"/>
              </a:rPr>
              <a:t>T</a:t>
            </a:r>
            <a:r>
              <a:rPr lang="en-US" sz="3100" spc="-5" dirty="0">
                <a:solidFill>
                  <a:schemeClr val="bg1"/>
                </a:solidFill>
                <a:latin typeface="Verdana"/>
                <a:cs typeface="Verdana"/>
              </a:rPr>
              <a:t> </a:t>
            </a:r>
            <a:r>
              <a:rPr lang="en-US" sz="3100" dirty="0">
                <a:solidFill>
                  <a:schemeClr val="bg1"/>
                </a:solidFill>
                <a:latin typeface="Verdana"/>
                <a:cs typeface="Verdana"/>
              </a:rPr>
              <a:t>PR</a:t>
            </a:r>
            <a:r>
              <a:rPr lang="en-US" sz="3100" spc="-15" dirty="0">
                <a:solidFill>
                  <a:schemeClr val="bg1"/>
                </a:solidFill>
                <a:latin typeface="Verdana"/>
                <a:cs typeface="Verdana"/>
              </a:rPr>
              <a:t>O</a:t>
            </a:r>
            <a:r>
              <a:rPr lang="en-US" sz="3100" dirty="0">
                <a:solidFill>
                  <a:schemeClr val="bg1"/>
                </a:solidFill>
                <a:latin typeface="Verdana"/>
                <a:cs typeface="Verdana"/>
              </a:rPr>
              <a:t>BLEM </a:t>
            </a:r>
            <a:r>
              <a:rPr lang="en-US" sz="3100" spc="-15" dirty="0">
                <a:solidFill>
                  <a:schemeClr val="bg1"/>
                </a:solidFill>
                <a:latin typeface="Verdana"/>
                <a:cs typeface="Verdana"/>
              </a:rPr>
              <a:t>A</a:t>
            </a:r>
            <a:r>
              <a:rPr lang="en-US" sz="3100" dirty="0">
                <a:solidFill>
                  <a:schemeClr val="bg1"/>
                </a:solidFill>
                <a:latin typeface="Verdana"/>
                <a:cs typeface="Verdana"/>
              </a:rPr>
              <a:t>RE </a:t>
            </a:r>
            <a:r>
              <a:rPr lang="en-US" sz="3100" spc="-15" dirty="0">
                <a:solidFill>
                  <a:schemeClr val="bg1"/>
                </a:solidFill>
                <a:latin typeface="Verdana"/>
                <a:cs typeface="Verdana"/>
              </a:rPr>
              <a:t>W</a:t>
            </a:r>
            <a:r>
              <a:rPr lang="en-US" sz="3100" dirty="0">
                <a:solidFill>
                  <a:schemeClr val="bg1"/>
                </a:solidFill>
                <a:latin typeface="Verdana"/>
                <a:cs typeface="Verdana"/>
              </a:rPr>
              <a:t>E T</a:t>
            </a:r>
            <a:r>
              <a:rPr lang="en-US" sz="3100" spc="-40" dirty="0">
                <a:solidFill>
                  <a:schemeClr val="bg1"/>
                </a:solidFill>
                <a:latin typeface="Verdana"/>
                <a:cs typeface="Verdana"/>
              </a:rPr>
              <a:t>R</a:t>
            </a:r>
            <a:r>
              <a:rPr lang="en-US" sz="3100" dirty="0">
                <a:solidFill>
                  <a:schemeClr val="bg1"/>
                </a:solidFill>
                <a:latin typeface="Verdana"/>
                <a:cs typeface="Verdana"/>
              </a:rPr>
              <a:t>YING </a:t>
            </a:r>
            <a:r>
              <a:rPr lang="en-US" sz="3100" spc="-80" dirty="0">
                <a:solidFill>
                  <a:schemeClr val="bg1"/>
                </a:solidFill>
                <a:latin typeface="Verdana"/>
                <a:cs typeface="Verdana"/>
              </a:rPr>
              <a:t>T</a:t>
            </a:r>
            <a:r>
              <a:rPr lang="en-US" sz="3100" dirty="0">
                <a:solidFill>
                  <a:schemeClr val="bg1"/>
                </a:solidFill>
                <a:latin typeface="Verdana"/>
                <a:cs typeface="Verdana"/>
              </a:rPr>
              <a:t>O</a:t>
            </a:r>
            <a:r>
              <a:rPr lang="en-US" sz="3100" spc="10" dirty="0">
                <a:solidFill>
                  <a:schemeClr val="bg1"/>
                </a:solidFill>
                <a:latin typeface="Verdana"/>
                <a:cs typeface="Verdana"/>
              </a:rPr>
              <a:t> </a:t>
            </a:r>
            <a:r>
              <a:rPr lang="en-US" sz="3100" dirty="0">
                <a:solidFill>
                  <a:schemeClr val="bg1"/>
                </a:solidFill>
                <a:latin typeface="Verdana"/>
                <a:cs typeface="Verdana"/>
              </a:rPr>
              <a:t>S</a:t>
            </a:r>
            <a:r>
              <a:rPr lang="en-US" sz="3100" spc="-15" dirty="0">
                <a:solidFill>
                  <a:schemeClr val="bg1"/>
                </a:solidFill>
                <a:latin typeface="Verdana"/>
                <a:cs typeface="Verdana"/>
              </a:rPr>
              <a:t>O</a:t>
            </a:r>
            <a:r>
              <a:rPr lang="en-US" sz="3100" spc="-155" dirty="0">
                <a:solidFill>
                  <a:schemeClr val="bg1"/>
                </a:solidFill>
                <a:latin typeface="Verdana"/>
                <a:cs typeface="Verdana"/>
              </a:rPr>
              <a:t>L</a:t>
            </a:r>
            <a:r>
              <a:rPr lang="en-US" sz="3100" dirty="0">
                <a:solidFill>
                  <a:schemeClr val="bg1"/>
                </a:solidFill>
                <a:latin typeface="Verdana"/>
                <a:cs typeface="Verdana"/>
              </a:rPr>
              <a:t>V</a:t>
            </a:r>
            <a:r>
              <a:rPr lang="en-US" sz="3100" spc="-10" dirty="0">
                <a:solidFill>
                  <a:schemeClr val="bg1"/>
                </a:solidFill>
                <a:latin typeface="Verdana"/>
                <a:cs typeface="Verdana"/>
              </a:rPr>
              <a:t>E</a:t>
            </a:r>
            <a:r>
              <a:rPr lang="en-US" sz="3100" dirty="0">
                <a:solidFill>
                  <a:schemeClr val="bg1"/>
                </a:solidFill>
                <a:latin typeface="Verdana"/>
                <a:cs typeface="Verdana"/>
              </a:rPr>
              <a:t>?</a:t>
            </a:r>
          </a:p>
        </p:txBody>
      </p:sp>
    </p:spTree>
    <p:extLst>
      <p:ext uri="{BB962C8B-B14F-4D97-AF65-F5344CB8AC3E}">
        <p14:creationId xmlns:p14="http://schemas.microsoft.com/office/powerpoint/2010/main" val="192338568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1"/>
            <a:ext cx="9144000" cy="6858000"/>
          </a:xfrm>
        </p:spPr>
      </p:pic>
    </p:spTree>
    <p:extLst>
      <p:ext uri="{BB962C8B-B14F-4D97-AF65-F5344CB8AC3E}">
        <p14:creationId xmlns:p14="http://schemas.microsoft.com/office/powerpoint/2010/main" val="330588889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2129408" y="70611"/>
            <a:ext cx="4885055" cy="432434"/>
          </a:xfrm>
          <a:prstGeom prst="rect">
            <a:avLst/>
          </a:prstGeom>
        </p:spPr>
        <p:txBody>
          <a:bodyPr vert="horz" wrap="square" lIns="0" tIns="0" rIns="0" bIns="0" rtlCol="0">
            <a:noAutofit/>
          </a:bodyPr>
          <a:lstStyle/>
          <a:p>
            <a:pPr marL="12700">
              <a:lnSpc>
                <a:spcPts val="3400"/>
              </a:lnSpc>
            </a:pPr>
            <a:r>
              <a:rPr sz="2900" spc="-5" dirty="0">
                <a:solidFill>
                  <a:srgbClr val="FFFFFF"/>
                </a:solidFill>
                <a:latin typeface="Verdana"/>
                <a:cs typeface="Verdana"/>
              </a:rPr>
              <a:t>R</a:t>
            </a:r>
            <a:r>
              <a:rPr sz="2900" spc="-180" dirty="0">
                <a:solidFill>
                  <a:srgbClr val="FFFFFF"/>
                </a:solidFill>
                <a:latin typeface="Verdana"/>
                <a:cs typeface="Verdana"/>
              </a:rPr>
              <a:t>A</a:t>
            </a:r>
            <a:r>
              <a:rPr sz="2900" spc="0" dirty="0">
                <a:solidFill>
                  <a:srgbClr val="FFFFFF"/>
                </a:solidFill>
                <a:latin typeface="Verdana"/>
                <a:cs typeface="Verdana"/>
              </a:rPr>
              <a:t>TION</a:t>
            </a:r>
            <a:r>
              <a:rPr sz="2900" spc="-15" dirty="0">
                <a:solidFill>
                  <a:srgbClr val="FFFFFF"/>
                </a:solidFill>
                <a:latin typeface="Verdana"/>
                <a:cs typeface="Verdana"/>
              </a:rPr>
              <a:t>A</a:t>
            </a:r>
            <a:r>
              <a:rPr sz="2900" spc="0" dirty="0">
                <a:solidFill>
                  <a:srgbClr val="FFFFFF"/>
                </a:solidFill>
                <a:latin typeface="Verdana"/>
                <a:cs typeface="Verdana"/>
              </a:rPr>
              <a:t>LE</a:t>
            </a:r>
            <a:r>
              <a:rPr sz="2900" spc="20" dirty="0">
                <a:solidFill>
                  <a:srgbClr val="FFFFFF"/>
                </a:solidFill>
                <a:latin typeface="Verdana"/>
                <a:cs typeface="Verdana"/>
              </a:rPr>
              <a:t> </a:t>
            </a:r>
            <a:r>
              <a:rPr sz="2900" spc="0" dirty="0">
                <a:solidFill>
                  <a:srgbClr val="FFFFFF"/>
                </a:solidFill>
                <a:latin typeface="Verdana"/>
                <a:cs typeface="Verdana"/>
              </a:rPr>
              <a:t>(CONTINUE</a:t>
            </a:r>
            <a:r>
              <a:rPr sz="2900" spc="-15" dirty="0">
                <a:solidFill>
                  <a:srgbClr val="FFFFFF"/>
                </a:solidFill>
                <a:latin typeface="Verdana"/>
                <a:cs typeface="Verdana"/>
              </a:rPr>
              <a:t>D</a:t>
            </a:r>
            <a:r>
              <a:rPr sz="2900" spc="0" dirty="0">
                <a:solidFill>
                  <a:srgbClr val="FFFFFF"/>
                </a:solidFill>
                <a:latin typeface="Verdana"/>
                <a:cs typeface="Verdana"/>
              </a:rPr>
              <a:t>)</a:t>
            </a:r>
            <a:endParaRPr sz="2900">
              <a:latin typeface="Verdana"/>
              <a:cs typeface="Verdana"/>
            </a:endParaRPr>
          </a:p>
        </p:txBody>
      </p:sp>
      <p:sp>
        <p:nvSpPr>
          <p:cNvPr id="3" name="object 3"/>
          <p:cNvSpPr txBox="1"/>
          <p:nvPr/>
        </p:nvSpPr>
        <p:spPr>
          <a:xfrm>
            <a:off x="1272921" y="601217"/>
            <a:ext cx="6597015" cy="432434"/>
          </a:xfrm>
          <a:prstGeom prst="rect">
            <a:avLst/>
          </a:prstGeom>
        </p:spPr>
        <p:txBody>
          <a:bodyPr vert="horz" wrap="square" lIns="0" tIns="0" rIns="0" bIns="0" rtlCol="0">
            <a:noAutofit/>
          </a:bodyPr>
          <a:lstStyle/>
          <a:p>
            <a:pPr marL="12700">
              <a:lnSpc>
                <a:spcPts val="3400"/>
              </a:lnSpc>
            </a:pPr>
            <a:r>
              <a:rPr sz="2900" dirty="0">
                <a:solidFill>
                  <a:srgbClr val="FFFFFF"/>
                </a:solidFill>
                <a:latin typeface="Verdana"/>
                <a:cs typeface="Verdana"/>
              </a:rPr>
              <a:t>HOW</a:t>
            </a:r>
            <a:r>
              <a:rPr sz="2900" spc="-15" dirty="0">
                <a:solidFill>
                  <a:srgbClr val="FFFFFF"/>
                </a:solidFill>
                <a:latin typeface="Verdana"/>
                <a:cs typeface="Verdana"/>
              </a:rPr>
              <a:t> </a:t>
            </a:r>
            <a:r>
              <a:rPr sz="2900" spc="0" dirty="0">
                <a:solidFill>
                  <a:srgbClr val="FFFFFF"/>
                </a:solidFill>
                <a:latin typeface="Verdana"/>
                <a:cs typeface="Verdana"/>
              </a:rPr>
              <a:t>U</a:t>
            </a:r>
            <a:r>
              <a:rPr sz="2900" spc="-15" dirty="0">
                <a:solidFill>
                  <a:srgbClr val="FFFFFF"/>
                </a:solidFill>
                <a:latin typeface="Verdana"/>
                <a:cs typeface="Verdana"/>
              </a:rPr>
              <a:t>R</a:t>
            </a:r>
            <a:r>
              <a:rPr sz="2900" spc="0" dirty="0">
                <a:solidFill>
                  <a:srgbClr val="FFFFFF"/>
                </a:solidFill>
                <a:latin typeface="Verdana"/>
                <a:cs typeface="Verdana"/>
              </a:rPr>
              <a:t>GENT</a:t>
            </a:r>
            <a:r>
              <a:rPr sz="2900" spc="-5" dirty="0">
                <a:solidFill>
                  <a:srgbClr val="FFFFFF"/>
                </a:solidFill>
                <a:latin typeface="Verdana"/>
                <a:cs typeface="Verdana"/>
              </a:rPr>
              <a:t> </a:t>
            </a:r>
            <a:r>
              <a:rPr sz="2900" spc="0" dirty="0">
                <a:solidFill>
                  <a:srgbClr val="FFFFFF"/>
                </a:solidFill>
                <a:latin typeface="Verdana"/>
                <a:cs typeface="Verdana"/>
              </a:rPr>
              <a:t>IS</a:t>
            </a:r>
            <a:r>
              <a:rPr sz="2900" spc="-5" dirty="0">
                <a:solidFill>
                  <a:srgbClr val="FFFFFF"/>
                </a:solidFill>
                <a:latin typeface="Verdana"/>
                <a:cs typeface="Verdana"/>
              </a:rPr>
              <a:t> </a:t>
            </a:r>
            <a:r>
              <a:rPr sz="2900" spc="0" dirty="0">
                <a:solidFill>
                  <a:srgbClr val="FFFFFF"/>
                </a:solidFill>
                <a:latin typeface="Verdana"/>
                <a:cs typeface="Verdana"/>
              </a:rPr>
              <a:t>THE</a:t>
            </a:r>
            <a:r>
              <a:rPr sz="2900" spc="-5" dirty="0">
                <a:solidFill>
                  <a:srgbClr val="FFFFFF"/>
                </a:solidFill>
                <a:latin typeface="Verdana"/>
                <a:cs typeface="Verdana"/>
              </a:rPr>
              <a:t> </a:t>
            </a:r>
            <a:r>
              <a:rPr sz="2900" spc="0" dirty="0">
                <a:solidFill>
                  <a:srgbClr val="FFFFFF"/>
                </a:solidFill>
                <a:latin typeface="Verdana"/>
                <a:cs typeface="Verdana"/>
              </a:rPr>
              <a:t>CH</a:t>
            </a:r>
            <a:r>
              <a:rPr sz="2900" spc="-15" dirty="0">
                <a:solidFill>
                  <a:srgbClr val="FFFFFF"/>
                </a:solidFill>
                <a:latin typeface="Verdana"/>
                <a:cs typeface="Verdana"/>
              </a:rPr>
              <a:t>A</a:t>
            </a:r>
            <a:r>
              <a:rPr sz="2900" spc="0" dirty="0">
                <a:solidFill>
                  <a:srgbClr val="FFFFFF"/>
                </a:solidFill>
                <a:latin typeface="Verdana"/>
                <a:cs typeface="Verdana"/>
              </a:rPr>
              <a:t>LLENGE?</a:t>
            </a:r>
            <a:endParaRPr sz="2900">
              <a:latin typeface="Verdana"/>
              <a:cs typeface="Verdana"/>
            </a:endParaRPr>
          </a:p>
        </p:txBody>
      </p:sp>
      <p:sp>
        <p:nvSpPr>
          <p:cNvPr id="4" name="object 4"/>
          <p:cNvSpPr txBox="1"/>
          <p:nvPr/>
        </p:nvSpPr>
        <p:spPr>
          <a:xfrm>
            <a:off x="231140" y="2765509"/>
            <a:ext cx="8446770" cy="3759835"/>
          </a:xfrm>
          <a:prstGeom prst="rect">
            <a:avLst/>
          </a:prstGeom>
        </p:spPr>
        <p:txBody>
          <a:bodyPr vert="horz" wrap="square" lIns="0" tIns="0" rIns="0" bIns="0" rtlCol="0">
            <a:noAutofit/>
          </a:bodyPr>
          <a:lstStyle/>
          <a:p>
            <a:pPr marL="189230" indent="-177165">
              <a:lnSpc>
                <a:spcPct val="100000"/>
              </a:lnSpc>
              <a:buFont typeface="Arial"/>
              <a:buChar char="•"/>
              <a:tabLst>
                <a:tab pos="189230" algn="l"/>
              </a:tabLst>
            </a:pPr>
            <a:r>
              <a:rPr sz="1800" spc="-15" dirty="0">
                <a:latin typeface="Verdana"/>
                <a:cs typeface="Verdana"/>
              </a:rPr>
              <a:t>D</a:t>
            </a:r>
            <a:r>
              <a:rPr sz="1800" spc="5" dirty="0">
                <a:latin typeface="Verdana"/>
                <a:cs typeface="Verdana"/>
              </a:rPr>
              <a:t>i</a:t>
            </a:r>
            <a:r>
              <a:rPr sz="1800" spc="0" dirty="0">
                <a:latin typeface="Verdana"/>
                <a:cs typeface="Verdana"/>
              </a:rPr>
              <a:t>str</a:t>
            </a:r>
            <a:r>
              <a:rPr sz="1800" spc="5" dirty="0">
                <a:latin typeface="Verdana"/>
                <a:cs typeface="Verdana"/>
              </a:rPr>
              <a:t>i</a:t>
            </a:r>
            <a:r>
              <a:rPr sz="1800" spc="0" dirty="0">
                <a:latin typeface="Verdana"/>
                <a:cs typeface="Verdana"/>
              </a:rPr>
              <a:t>cts </a:t>
            </a:r>
            <a:r>
              <a:rPr sz="1800" spc="-20" dirty="0">
                <a:latin typeface="Verdana"/>
                <a:cs typeface="Verdana"/>
              </a:rPr>
              <a:t>t</a:t>
            </a:r>
            <a:r>
              <a:rPr sz="1800" spc="0" dirty="0">
                <a:latin typeface="Verdana"/>
                <a:cs typeface="Verdana"/>
              </a:rPr>
              <a:t>yp</a:t>
            </a:r>
            <a:r>
              <a:rPr sz="1800" spc="5" dirty="0">
                <a:latin typeface="Verdana"/>
                <a:cs typeface="Verdana"/>
              </a:rPr>
              <a:t>i</a:t>
            </a:r>
            <a:r>
              <a:rPr sz="1800" spc="-10" dirty="0">
                <a:latin typeface="Verdana"/>
                <a:cs typeface="Verdana"/>
              </a:rPr>
              <a:t>ca</a:t>
            </a:r>
            <a:r>
              <a:rPr sz="1800" spc="0" dirty="0">
                <a:latin typeface="Verdana"/>
                <a:cs typeface="Verdana"/>
              </a:rPr>
              <a:t>l</a:t>
            </a:r>
            <a:r>
              <a:rPr sz="1800" spc="5" dirty="0">
                <a:latin typeface="Verdana"/>
                <a:cs typeface="Verdana"/>
              </a:rPr>
              <a:t>l</a:t>
            </a:r>
            <a:r>
              <a:rPr sz="1800" spc="-15" dirty="0">
                <a:latin typeface="Verdana"/>
                <a:cs typeface="Verdana"/>
              </a:rPr>
              <a:t>y</a:t>
            </a:r>
            <a:r>
              <a:rPr sz="1800" spc="-10" dirty="0">
                <a:latin typeface="Verdana"/>
                <a:cs typeface="Verdana"/>
              </a:rPr>
              <a:t> </a:t>
            </a:r>
            <a:r>
              <a:rPr sz="1800" spc="-15" dirty="0">
                <a:latin typeface="Verdana"/>
                <a:cs typeface="Verdana"/>
              </a:rPr>
              <a:t>ex</a:t>
            </a:r>
            <a:r>
              <a:rPr sz="1800" spc="-25" dirty="0">
                <a:latin typeface="Verdana"/>
                <a:cs typeface="Verdana"/>
              </a:rPr>
              <a:t>p</a:t>
            </a:r>
            <a:r>
              <a:rPr sz="1800" spc="-15" dirty="0">
                <a:latin typeface="Verdana"/>
                <a:cs typeface="Verdana"/>
              </a:rPr>
              <a:t>end</a:t>
            </a:r>
            <a:r>
              <a:rPr sz="1800" spc="15" dirty="0">
                <a:latin typeface="Verdana"/>
                <a:cs typeface="Verdana"/>
              </a:rPr>
              <a:t> </a:t>
            </a:r>
            <a:r>
              <a:rPr sz="1800" spc="-15" dirty="0">
                <a:latin typeface="Verdana"/>
                <a:cs typeface="Verdana"/>
              </a:rPr>
              <a:t>8</a:t>
            </a:r>
            <a:r>
              <a:rPr sz="1800" spc="-25" dirty="0">
                <a:latin typeface="Verdana"/>
                <a:cs typeface="Verdana"/>
              </a:rPr>
              <a:t>0</a:t>
            </a:r>
            <a:r>
              <a:rPr sz="1800" spc="0" dirty="0">
                <a:latin typeface="Verdana"/>
                <a:cs typeface="Verdana"/>
              </a:rPr>
              <a:t>%</a:t>
            </a:r>
            <a:r>
              <a:rPr sz="1800" spc="15" dirty="0">
                <a:latin typeface="Verdana"/>
                <a:cs typeface="Verdana"/>
              </a:rPr>
              <a:t> </a:t>
            </a:r>
            <a:r>
              <a:rPr sz="1800" spc="-10" dirty="0">
                <a:latin typeface="Verdana"/>
                <a:cs typeface="Verdana"/>
              </a:rPr>
              <a:t>(or</a:t>
            </a:r>
            <a:r>
              <a:rPr sz="1800" spc="-15" dirty="0">
                <a:latin typeface="Verdana"/>
                <a:cs typeface="Verdana"/>
              </a:rPr>
              <a:t> mor</a:t>
            </a:r>
            <a:r>
              <a:rPr sz="1800" spc="-20" dirty="0">
                <a:latin typeface="Verdana"/>
                <a:cs typeface="Verdana"/>
              </a:rPr>
              <a:t>e</a:t>
            </a:r>
            <a:r>
              <a:rPr sz="1800" spc="0" dirty="0">
                <a:latin typeface="Verdana"/>
                <a:cs typeface="Verdana"/>
              </a:rPr>
              <a:t>)</a:t>
            </a:r>
            <a:r>
              <a:rPr sz="1800" spc="-5" dirty="0">
                <a:latin typeface="Verdana"/>
                <a:cs typeface="Verdana"/>
              </a:rPr>
              <a:t> </a:t>
            </a:r>
            <a:r>
              <a:rPr sz="1800" spc="-10" dirty="0">
                <a:latin typeface="Verdana"/>
                <a:cs typeface="Verdana"/>
              </a:rPr>
              <a:t>of </a:t>
            </a:r>
            <a:r>
              <a:rPr sz="1800" spc="-15" dirty="0">
                <a:latin typeface="Verdana"/>
                <a:cs typeface="Verdana"/>
              </a:rPr>
              <a:t>op</a:t>
            </a:r>
            <a:r>
              <a:rPr sz="1800" spc="-20" dirty="0">
                <a:latin typeface="Verdana"/>
                <a:cs typeface="Verdana"/>
              </a:rPr>
              <a:t>e</a:t>
            </a:r>
            <a:r>
              <a:rPr sz="1800" spc="-50" dirty="0">
                <a:latin typeface="Verdana"/>
                <a:cs typeface="Verdana"/>
              </a:rPr>
              <a:t>r</a:t>
            </a:r>
            <a:r>
              <a:rPr sz="1800" spc="0" dirty="0">
                <a:latin typeface="Verdana"/>
                <a:cs typeface="Verdana"/>
              </a:rPr>
              <a:t>at</a:t>
            </a:r>
            <a:r>
              <a:rPr sz="1800" spc="5" dirty="0">
                <a:latin typeface="Verdana"/>
                <a:cs typeface="Verdana"/>
              </a:rPr>
              <a:t>i</a:t>
            </a:r>
            <a:r>
              <a:rPr sz="1800" spc="-15" dirty="0">
                <a:latin typeface="Verdana"/>
                <a:cs typeface="Verdana"/>
              </a:rPr>
              <a:t>ng</a:t>
            </a:r>
            <a:r>
              <a:rPr sz="1800" spc="5" dirty="0">
                <a:latin typeface="Verdana"/>
                <a:cs typeface="Verdana"/>
              </a:rPr>
              <a:t> </a:t>
            </a:r>
            <a:r>
              <a:rPr sz="1800" spc="-10" dirty="0">
                <a:latin typeface="Verdana"/>
                <a:cs typeface="Verdana"/>
              </a:rPr>
              <a:t>funds</a:t>
            </a:r>
            <a:r>
              <a:rPr sz="1800" spc="10" dirty="0">
                <a:latin typeface="Verdana"/>
                <a:cs typeface="Verdana"/>
              </a:rPr>
              <a:t> </a:t>
            </a:r>
            <a:r>
              <a:rPr sz="1800" spc="-15" dirty="0">
                <a:latin typeface="Verdana"/>
                <a:cs typeface="Verdana"/>
              </a:rPr>
              <a:t>on</a:t>
            </a:r>
            <a:r>
              <a:rPr sz="1800" spc="-10" dirty="0">
                <a:latin typeface="Verdana"/>
                <a:cs typeface="Verdana"/>
              </a:rPr>
              <a:t> p</a:t>
            </a:r>
            <a:r>
              <a:rPr sz="1800" spc="-15" dirty="0">
                <a:latin typeface="Verdana"/>
                <a:cs typeface="Verdana"/>
              </a:rPr>
              <a:t>e</a:t>
            </a:r>
            <a:r>
              <a:rPr sz="1800" spc="-20" dirty="0">
                <a:latin typeface="Verdana"/>
                <a:cs typeface="Verdana"/>
              </a:rPr>
              <a:t>o</a:t>
            </a:r>
            <a:r>
              <a:rPr sz="1800" spc="-10" dirty="0">
                <a:latin typeface="Verdana"/>
                <a:cs typeface="Verdana"/>
              </a:rPr>
              <a:t>p</a:t>
            </a:r>
            <a:r>
              <a:rPr sz="1800" spc="5" dirty="0">
                <a:latin typeface="Verdana"/>
                <a:cs typeface="Verdana"/>
              </a:rPr>
              <a:t>l</a:t>
            </a:r>
            <a:r>
              <a:rPr sz="1800" spc="-15" dirty="0">
                <a:latin typeface="Verdana"/>
                <a:cs typeface="Verdana"/>
              </a:rPr>
              <a:t>e</a:t>
            </a:r>
            <a:endParaRPr sz="1800" dirty="0">
              <a:latin typeface="Verdana"/>
              <a:cs typeface="Verdana"/>
            </a:endParaRPr>
          </a:p>
          <a:p>
            <a:pPr>
              <a:lnSpc>
                <a:spcPts val="500"/>
              </a:lnSpc>
              <a:spcBef>
                <a:spcPts val="12"/>
              </a:spcBef>
              <a:buFont typeface="Arial"/>
              <a:buChar char="•"/>
            </a:pPr>
            <a:endParaRPr sz="500" dirty="0"/>
          </a:p>
          <a:p>
            <a:pPr>
              <a:lnSpc>
                <a:spcPts val="1000"/>
              </a:lnSpc>
              <a:buFont typeface="Arial"/>
              <a:buChar char="•"/>
            </a:pPr>
            <a:endParaRPr sz="1000" dirty="0"/>
          </a:p>
          <a:p>
            <a:pPr marL="189230" marR="610870" indent="-177165">
              <a:lnSpc>
                <a:spcPct val="100000"/>
              </a:lnSpc>
              <a:buFont typeface="Arial"/>
              <a:buChar char="•"/>
              <a:tabLst>
                <a:tab pos="189230" algn="l"/>
              </a:tabLst>
            </a:pPr>
            <a:r>
              <a:rPr sz="1800" spc="-15" dirty="0">
                <a:latin typeface="Verdana"/>
                <a:cs typeface="Verdana"/>
              </a:rPr>
              <a:t>One </a:t>
            </a:r>
            <a:r>
              <a:rPr sz="1800" spc="-10" dirty="0">
                <a:latin typeface="Verdana"/>
                <a:cs typeface="Verdana"/>
              </a:rPr>
              <a:t>of the</a:t>
            </a:r>
            <a:r>
              <a:rPr sz="1800" spc="5" dirty="0">
                <a:latin typeface="Verdana"/>
                <a:cs typeface="Verdana"/>
              </a:rPr>
              <a:t> </a:t>
            </a:r>
            <a:r>
              <a:rPr sz="1800" spc="-15" dirty="0">
                <a:latin typeface="Verdana"/>
                <a:cs typeface="Verdana"/>
              </a:rPr>
              <a:t>most </a:t>
            </a:r>
            <a:r>
              <a:rPr sz="1800" spc="5" dirty="0">
                <a:latin typeface="Verdana"/>
                <a:cs typeface="Verdana"/>
              </a:rPr>
              <a:t>i</a:t>
            </a:r>
            <a:r>
              <a:rPr sz="1800" spc="-15" dirty="0">
                <a:latin typeface="Verdana"/>
                <a:cs typeface="Verdana"/>
              </a:rPr>
              <a:t>mp</a:t>
            </a:r>
            <a:r>
              <a:rPr sz="1800" spc="-20" dirty="0">
                <a:latin typeface="Verdana"/>
                <a:cs typeface="Verdana"/>
              </a:rPr>
              <a:t>o</a:t>
            </a:r>
            <a:r>
              <a:rPr sz="1800" spc="-10" dirty="0">
                <a:latin typeface="Verdana"/>
                <a:cs typeface="Verdana"/>
              </a:rPr>
              <a:t>rtant d</a:t>
            </a:r>
            <a:r>
              <a:rPr sz="1800" spc="-15" dirty="0">
                <a:latin typeface="Verdana"/>
                <a:cs typeface="Verdana"/>
              </a:rPr>
              <a:t>e</a:t>
            </a:r>
            <a:r>
              <a:rPr sz="1800" spc="-20" dirty="0">
                <a:latin typeface="Verdana"/>
                <a:cs typeface="Verdana"/>
              </a:rPr>
              <a:t>c</a:t>
            </a:r>
            <a:r>
              <a:rPr sz="1800" spc="5" dirty="0">
                <a:latin typeface="Verdana"/>
                <a:cs typeface="Verdana"/>
              </a:rPr>
              <a:t>i</a:t>
            </a:r>
            <a:r>
              <a:rPr sz="1800" spc="0" dirty="0">
                <a:latin typeface="Verdana"/>
                <a:cs typeface="Verdana"/>
              </a:rPr>
              <a:t>s</a:t>
            </a:r>
            <a:r>
              <a:rPr sz="1800" spc="5" dirty="0">
                <a:latin typeface="Verdana"/>
                <a:cs typeface="Verdana"/>
              </a:rPr>
              <a:t>i</a:t>
            </a:r>
            <a:r>
              <a:rPr sz="1800" spc="-15" dirty="0">
                <a:latin typeface="Verdana"/>
                <a:cs typeface="Verdana"/>
              </a:rPr>
              <a:t>ons </a:t>
            </a:r>
            <a:r>
              <a:rPr sz="1800" spc="-10" dirty="0">
                <a:latin typeface="Verdana"/>
                <a:cs typeface="Verdana"/>
              </a:rPr>
              <a:t>they</a:t>
            </a:r>
            <a:r>
              <a:rPr sz="1800" spc="10" dirty="0">
                <a:latin typeface="Verdana"/>
                <a:cs typeface="Verdana"/>
              </a:rPr>
              <a:t> </a:t>
            </a:r>
            <a:r>
              <a:rPr sz="1800" spc="-10" dirty="0">
                <a:latin typeface="Verdana"/>
                <a:cs typeface="Verdana"/>
              </a:rPr>
              <a:t>face</a:t>
            </a:r>
            <a:r>
              <a:rPr sz="1800" spc="-5" dirty="0">
                <a:latin typeface="Verdana"/>
                <a:cs typeface="Verdana"/>
              </a:rPr>
              <a:t> </a:t>
            </a:r>
            <a:r>
              <a:rPr sz="1800" spc="10" dirty="0">
                <a:latin typeface="Verdana"/>
                <a:cs typeface="Verdana"/>
              </a:rPr>
              <a:t>i</a:t>
            </a:r>
            <a:r>
              <a:rPr sz="1800" spc="-30" dirty="0">
                <a:latin typeface="Verdana"/>
                <a:cs typeface="Verdana"/>
              </a:rPr>
              <a:t>n</a:t>
            </a:r>
            <a:r>
              <a:rPr sz="1800" spc="-25" dirty="0">
                <a:latin typeface="Verdana"/>
                <a:cs typeface="Verdana"/>
              </a:rPr>
              <a:t>v</a:t>
            </a:r>
            <a:r>
              <a:rPr sz="1800" spc="0" dirty="0">
                <a:latin typeface="Verdana"/>
                <a:cs typeface="Verdana"/>
              </a:rPr>
              <a:t>o</a:t>
            </a:r>
            <a:r>
              <a:rPr sz="1800" spc="5" dirty="0">
                <a:latin typeface="Verdana"/>
                <a:cs typeface="Verdana"/>
              </a:rPr>
              <a:t>l</a:t>
            </a:r>
            <a:r>
              <a:rPr sz="1800" spc="-25" dirty="0">
                <a:latin typeface="Verdana"/>
                <a:cs typeface="Verdana"/>
              </a:rPr>
              <a:t>v</a:t>
            </a:r>
            <a:r>
              <a:rPr sz="1800" spc="-10" dirty="0">
                <a:latin typeface="Verdana"/>
                <a:cs typeface="Verdana"/>
              </a:rPr>
              <a:t>es</a:t>
            </a:r>
            <a:r>
              <a:rPr sz="1800" spc="-30" dirty="0">
                <a:latin typeface="Verdana"/>
                <a:cs typeface="Verdana"/>
              </a:rPr>
              <a:t> </a:t>
            </a:r>
            <a:r>
              <a:rPr sz="1800" spc="0" dirty="0">
                <a:latin typeface="Verdana"/>
                <a:cs typeface="Verdana"/>
              </a:rPr>
              <a:t>how</a:t>
            </a:r>
            <a:r>
              <a:rPr sz="1800" spc="-10" dirty="0">
                <a:latin typeface="Verdana"/>
                <a:cs typeface="Verdana"/>
              </a:rPr>
              <a:t> they r</a:t>
            </a:r>
            <a:r>
              <a:rPr sz="1800" spc="-20" dirty="0">
                <a:latin typeface="Verdana"/>
                <a:cs typeface="Verdana"/>
              </a:rPr>
              <a:t>e</a:t>
            </a:r>
            <a:r>
              <a:rPr sz="1800" spc="-10" dirty="0">
                <a:latin typeface="Verdana"/>
                <a:cs typeface="Verdana"/>
              </a:rPr>
              <a:t>cru</a:t>
            </a:r>
            <a:r>
              <a:rPr sz="1800" spc="0" dirty="0">
                <a:latin typeface="Verdana"/>
                <a:cs typeface="Verdana"/>
              </a:rPr>
              <a:t>i</a:t>
            </a:r>
            <a:r>
              <a:rPr sz="1800" spc="-10" dirty="0">
                <a:latin typeface="Verdana"/>
                <a:cs typeface="Verdana"/>
              </a:rPr>
              <a:t>t,</a:t>
            </a:r>
            <a:r>
              <a:rPr sz="1800" spc="-5" dirty="0">
                <a:latin typeface="Verdana"/>
                <a:cs typeface="Verdana"/>
              </a:rPr>
              <a:t> </a:t>
            </a:r>
            <a:r>
              <a:rPr sz="1800" spc="-10" dirty="0">
                <a:latin typeface="Verdana"/>
                <a:cs typeface="Verdana"/>
              </a:rPr>
              <a:t>s</a:t>
            </a:r>
            <a:r>
              <a:rPr sz="1800" spc="-25" dirty="0">
                <a:latin typeface="Verdana"/>
                <a:cs typeface="Verdana"/>
              </a:rPr>
              <a:t>e</a:t>
            </a:r>
            <a:r>
              <a:rPr sz="1800" spc="5" dirty="0">
                <a:latin typeface="Verdana"/>
                <a:cs typeface="Verdana"/>
              </a:rPr>
              <a:t>l</a:t>
            </a:r>
            <a:r>
              <a:rPr sz="1800" spc="-15" dirty="0">
                <a:latin typeface="Verdana"/>
                <a:cs typeface="Verdana"/>
              </a:rPr>
              <a:t>e</a:t>
            </a:r>
            <a:r>
              <a:rPr sz="1800" spc="-20" dirty="0">
                <a:latin typeface="Verdana"/>
                <a:cs typeface="Verdana"/>
              </a:rPr>
              <a:t>c</a:t>
            </a:r>
            <a:r>
              <a:rPr sz="1800" spc="-10" dirty="0">
                <a:latin typeface="Verdana"/>
                <a:cs typeface="Verdana"/>
              </a:rPr>
              <a:t>t,</a:t>
            </a:r>
            <a:r>
              <a:rPr sz="1800" spc="15" dirty="0">
                <a:latin typeface="Verdana"/>
                <a:cs typeface="Verdana"/>
              </a:rPr>
              <a:t> </a:t>
            </a:r>
            <a:r>
              <a:rPr sz="1800" spc="-10" dirty="0">
                <a:latin typeface="Verdana"/>
                <a:cs typeface="Verdana"/>
              </a:rPr>
              <a:t>d</a:t>
            </a:r>
            <a:r>
              <a:rPr sz="1800" spc="-15" dirty="0">
                <a:latin typeface="Verdana"/>
                <a:cs typeface="Verdana"/>
              </a:rPr>
              <a:t>e</a:t>
            </a:r>
            <a:r>
              <a:rPr sz="1800" spc="-30" dirty="0">
                <a:latin typeface="Verdana"/>
                <a:cs typeface="Verdana"/>
              </a:rPr>
              <a:t>v</a:t>
            </a:r>
            <a:r>
              <a:rPr sz="1800" spc="0" dirty="0">
                <a:latin typeface="Verdana"/>
                <a:cs typeface="Verdana"/>
              </a:rPr>
              <a:t>el</a:t>
            </a:r>
            <a:r>
              <a:rPr sz="1800" spc="-15" dirty="0">
                <a:latin typeface="Verdana"/>
                <a:cs typeface="Verdana"/>
              </a:rPr>
              <a:t>op</a:t>
            </a:r>
            <a:r>
              <a:rPr sz="1800" spc="5" dirty="0">
                <a:latin typeface="Verdana"/>
                <a:cs typeface="Verdana"/>
              </a:rPr>
              <a:t> </a:t>
            </a:r>
            <a:r>
              <a:rPr sz="1800" spc="-15" dirty="0">
                <a:latin typeface="Verdana"/>
                <a:cs typeface="Verdana"/>
              </a:rPr>
              <a:t>and</a:t>
            </a:r>
            <a:r>
              <a:rPr sz="1800" spc="-10" dirty="0">
                <a:latin typeface="Verdana"/>
                <a:cs typeface="Verdana"/>
              </a:rPr>
              <a:t> ret</a:t>
            </a:r>
            <a:r>
              <a:rPr sz="1800" spc="-20" dirty="0">
                <a:latin typeface="Verdana"/>
                <a:cs typeface="Verdana"/>
              </a:rPr>
              <a:t>a</a:t>
            </a:r>
            <a:r>
              <a:rPr sz="1800" spc="5" dirty="0">
                <a:latin typeface="Verdana"/>
                <a:cs typeface="Verdana"/>
              </a:rPr>
              <a:t>i</a:t>
            </a:r>
            <a:r>
              <a:rPr sz="1800" spc="-15" dirty="0">
                <a:latin typeface="Verdana"/>
                <a:cs typeface="Verdana"/>
              </a:rPr>
              <a:t>n </a:t>
            </a:r>
            <a:r>
              <a:rPr sz="1800" spc="-10" dirty="0">
                <a:latin typeface="Verdana"/>
                <a:cs typeface="Verdana"/>
              </a:rPr>
              <a:t>effect</a:t>
            </a:r>
            <a:r>
              <a:rPr sz="1800" spc="0" dirty="0">
                <a:latin typeface="Verdana"/>
                <a:cs typeface="Verdana"/>
              </a:rPr>
              <a:t>i</a:t>
            </a:r>
            <a:r>
              <a:rPr sz="1800" spc="-25" dirty="0">
                <a:latin typeface="Verdana"/>
                <a:cs typeface="Verdana"/>
              </a:rPr>
              <a:t>v</a:t>
            </a:r>
            <a:r>
              <a:rPr sz="1800" spc="-15" dirty="0">
                <a:latin typeface="Verdana"/>
                <a:cs typeface="Verdana"/>
              </a:rPr>
              <a:t>e</a:t>
            </a:r>
            <a:r>
              <a:rPr sz="1800" spc="5" dirty="0">
                <a:latin typeface="Verdana"/>
                <a:cs typeface="Verdana"/>
              </a:rPr>
              <a:t> </a:t>
            </a:r>
            <a:r>
              <a:rPr sz="1800" spc="0" dirty="0">
                <a:latin typeface="Verdana"/>
                <a:cs typeface="Verdana"/>
              </a:rPr>
              <a:t>school</a:t>
            </a:r>
            <a:r>
              <a:rPr sz="1800" spc="-5" dirty="0">
                <a:latin typeface="Verdana"/>
                <a:cs typeface="Verdana"/>
              </a:rPr>
              <a:t> </a:t>
            </a:r>
            <a:r>
              <a:rPr sz="1800" spc="-10" dirty="0">
                <a:latin typeface="Verdana"/>
                <a:cs typeface="Verdana"/>
              </a:rPr>
              <a:t>b</a:t>
            </a:r>
            <a:r>
              <a:rPr sz="1800" spc="0" dirty="0">
                <a:latin typeface="Verdana"/>
                <a:cs typeface="Verdana"/>
              </a:rPr>
              <a:t>u</a:t>
            </a:r>
            <a:r>
              <a:rPr sz="1800" spc="5" dirty="0">
                <a:latin typeface="Verdana"/>
                <a:cs typeface="Verdana"/>
              </a:rPr>
              <a:t>il</a:t>
            </a:r>
            <a:r>
              <a:rPr sz="1800" spc="-10" dirty="0">
                <a:latin typeface="Verdana"/>
                <a:cs typeface="Verdana"/>
              </a:rPr>
              <a:t>d</a:t>
            </a:r>
            <a:r>
              <a:rPr sz="1800" spc="5" dirty="0">
                <a:latin typeface="Verdana"/>
                <a:cs typeface="Verdana"/>
              </a:rPr>
              <a:t>i</a:t>
            </a:r>
            <a:r>
              <a:rPr sz="1800" spc="-15" dirty="0">
                <a:latin typeface="Verdana"/>
                <a:cs typeface="Verdana"/>
              </a:rPr>
              <a:t>ng</a:t>
            </a:r>
            <a:r>
              <a:rPr sz="1800" spc="5" dirty="0">
                <a:latin typeface="Verdana"/>
                <a:cs typeface="Verdana"/>
              </a:rPr>
              <a:t> l</a:t>
            </a:r>
            <a:r>
              <a:rPr sz="1800" spc="-15" dirty="0">
                <a:latin typeface="Verdana"/>
                <a:cs typeface="Verdana"/>
              </a:rPr>
              <a:t>e</a:t>
            </a:r>
            <a:r>
              <a:rPr sz="1800" spc="-25" dirty="0">
                <a:latin typeface="Verdana"/>
                <a:cs typeface="Verdana"/>
              </a:rPr>
              <a:t>a</a:t>
            </a:r>
            <a:r>
              <a:rPr sz="1800" spc="-10" dirty="0">
                <a:latin typeface="Verdana"/>
                <a:cs typeface="Verdana"/>
              </a:rPr>
              <a:t>d</a:t>
            </a:r>
            <a:r>
              <a:rPr sz="1800" spc="-15" dirty="0">
                <a:latin typeface="Verdana"/>
                <a:cs typeface="Verdana"/>
              </a:rPr>
              <a:t>er</a:t>
            </a:r>
            <a:r>
              <a:rPr sz="1800" spc="-10" dirty="0">
                <a:latin typeface="Verdana"/>
                <a:cs typeface="Verdana"/>
              </a:rPr>
              <a:t>s</a:t>
            </a:r>
            <a:endParaRPr sz="1800" dirty="0">
              <a:latin typeface="Verdana"/>
              <a:cs typeface="Verdana"/>
            </a:endParaRPr>
          </a:p>
          <a:p>
            <a:pPr>
              <a:lnSpc>
                <a:spcPts val="500"/>
              </a:lnSpc>
              <a:spcBef>
                <a:spcPts val="14"/>
              </a:spcBef>
              <a:buFont typeface="Arial"/>
              <a:buChar char="•"/>
            </a:pPr>
            <a:endParaRPr sz="500" dirty="0"/>
          </a:p>
          <a:p>
            <a:pPr>
              <a:lnSpc>
                <a:spcPts val="1000"/>
              </a:lnSpc>
              <a:buFont typeface="Arial"/>
              <a:buChar char="•"/>
            </a:pPr>
            <a:endParaRPr sz="1000" dirty="0"/>
          </a:p>
          <a:p>
            <a:pPr marL="189230" marR="417195" indent="-177165">
              <a:lnSpc>
                <a:spcPct val="100000"/>
              </a:lnSpc>
              <a:buFont typeface="Arial"/>
              <a:buChar char="•"/>
              <a:tabLst>
                <a:tab pos="189230" algn="l"/>
              </a:tabLst>
            </a:pPr>
            <a:r>
              <a:rPr sz="1800" spc="-125" dirty="0">
                <a:latin typeface="Verdana"/>
                <a:cs typeface="Verdana"/>
              </a:rPr>
              <a:t>Y</a:t>
            </a:r>
            <a:r>
              <a:rPr sz="1800" spc="-10" dirty="0">
                <a:latin typeface="Verdana"/>
                <a:cs typeface="Verdana"/>
              </a:rPr>
              <a:t>et</a:t>
            </a:r>
            <a:r>
              <a:rPr sz="1800" spc="20" dirty="0">
                <a:latin typeface="Verdana"/>
                <a:cs typeface="Verdana"/>
              </a:rPr>
              <a:t> </a:t>
            </a:r>
            <a:r>
              <a:rPr sz="1800" spc="0" dirty="0">
                <a:latin typeface="Verdana"/>
                <a:cs typeface="Verdana"/>
              </a:rPr>
              <a:t>N</a:t>
            </a:r>
            <a:r>
              <a:rPr sz="1800" spc="-10" dirty="0">
                <a:latin typeface="Verdana"/>
                <a:cs typeface="Verdana"/>
              </a:rPr>
              <a:t>Y</a:t>
            </a:r>
            <a:r>
              <a:rPr sz="1800" spc="-15" dirty="0">
                <a:latin typeface="Verdana"/>
                <a:cs typeface="Verdana"/>
              </a:rPr>
              <a:t>S</a:t>
            </a:r>
            <a:r>
              <a:rPr sz="1800" spc="15" dirty="0">
                <a:latin typeface="Verdana"/>
                <a:cs typeface="Verdana"/>
              </a:rPr>
              <a:t> </a:t>
            </a:r>
            <a:r>
              <a:rPr sz="1800" spc="-15" dirty="0">
                <a:latin typeface="Verdana"/>
                <a:cs typeface="Verdana"/>
              </a:rPr>
              <a:t>has </a:t>
            </a:r>
            <a:r>
              <a:rPr sz="1800" spc="-10" dirty="0">
                <a:latin typeface="Verdana"/>
                <a:cs typeface="Verdana"/>
              </a:rPr>
              <a:t>not re</a:t>
            </a:r>
            <a:r>
              <a:rPr sz="1800" spc="-15" dirty="0">
                <a:latin typeface="Verdana"/>
                <a:cs typeface="Verdana"/>
              </a:rPr>
              <a:t>cent</a:t>
            </a:r>
            <a:r>
              <a:rPr sz="1800" spc="5" dirty="0">
                <a:latin typeface="Verdana"/>
                <a:cs typeface="Verdana"/>
              </a:rPr>
              <a:t>l</a:t>
            </a:r>
            <a:r>
              <a:rPr sz="1800" spc="-15" dirty="0">
                <a:latin typeface="Verdana"/>
                <a:cs typeface="Verdana"/>
              </a:rPr>
              <a:t>y</a:t>
            </a:r>
            <a:r>
              <a:rPr sz="1800" spc="10" dirty="0">
                <a:latin typeface="Verdana"/>
                <a:cs typeface="Verdana"/>
              </a:rPr>
              <a:t> </a:t>
            </a:r>
            <a:r>
              <a:rPr sz="1800" spc="-10" dirty="0">
                <a:latin typeface="Verdana"/>
                <a:cs typeface="Verdana"/>
              </a:rPr>
              <a:t>r</a:t>
            </a:r>
            <a:r>
              <a:rPr sz="1800" spc="-20" dirty="0">
                <a:latin typeface="Verdana"/>
                <a:cs typeface="Verdana"/>
              </a:rPr>
              <a:t>e</a:t>
            </a:r>
            <a:r>
              <a:rPr sz="1800" spc="0" dirty="0">
                <a:latin typeface="Verdana"/>
                <a:cs typeface="Verdana"/>
              </a:rPr>
              <a:t>v</a:t>
            </a:r>
            <a:r>
              <a:rPr sz="1800" spc="10" dirty="0">
                <a:latin typeface="Verdana"/>
                <a:cs typeface="Verdana"/>
              </a:rPr>
              <a:t>i</a:t>
            </a:r>
            <a:r>
              <a:rPr sz="1800" spc="-10" dirty="0">
                <a:latin typeface="Verdana"/>
                <a:cs typeface="Verdana"/>
              </a:rPr>
              <a:t>s</a:t>
            </a:r>
            <a:r>
              <a:rPr sz="1800" spc="-25" dirty="0">
                <a:latin typeface="Verdana"/>
                <a:cs typeface="Verdana"/>
              </a:rPr>
              <a:t>e</a:t>
            </a:r>
            <a:r>
              <a:rPr sz="1800" spc="0" dirty="0">
                <a:latin typeface="Verdana"/>
                <a:cs typeface="Verdana"/>
              </a:rPr>
              <a:t>d</a:t>
            </a:r>
            <a:r>
              <a:rPr sz="1800" spc="-10" dirty="0">
                <a:latin typeface="Verdana"/>
                <a:cs typeface="Verdana"/>
              </a:rPr>
              <a:t> the</a:t>
            </a:r>
            <a:r>
              <a:rPr sz="1800" spc="5" dirty="0">
                <a:latin typeface="Verdana"/>
                <a:cs typeface="Verdana"/>
              </a:rPr>
              <a:t> </a:t>
            </a:r>
            <a:r>
              <a:rPr sz="1800" spc="-10" dirty="0">
                <a:latin typeface="Verdana"/>
                <a:cs typeface="Verdana"/>
              </a:rPr>
              <a:t>r</a:t>
            </a:r>
            <a:r>
              <a:rPr sz="1800" spc="-20" dirty="0">
                <a:latin typeface="Verdana"/>
                <a:cs typeface="Verdana"/>
              </a:rPr>
              <a:t>e</a:t>
            </a:r>
            <a:r>
              <a:rPr sz="1800" spc="-10" dirty="0">
                <a:latin typeface="Verdana"/>
                <a:cs typeface="Verdana"/>
              </a:rPr>
              <a:t>q</a:t>
            </a:r>
            <a:r>
              <a:rPr sz="1800" spc="0" dirty="0">
                <a:latin typeface="Verdana"/>
                <a:cs typeface="Verdana"/>
              </a:rPr>
              <a:t>u</a:t>
            </a:r>
            <a:r>
              <a:rPr sz="1800" spc="5" dirty="0">
                <a:latin typeface="Verdana"/>
                <a:cs typeface="Verdana"/>
              </a:rPr>
              <a:t>i</a:t>
            </a:r>
            <a:r>
              <a:rPr sz="1800" spc="-10" dirty="0">
                <a:latin typeface="Verdana"/>
                <a:cs typeface="Verdana"/>
              </a:rPr>
              <a:t>r</a:t>
            </a:r>
            <a:r>
              <a:rPr sz="1800" spc="-20" dirty="0">
                <a:latin typeface="Verdana"/>
                <a:cs typeface="Verdana"/>
              </a:rPr>
              <a:t>e</a:t>
            </a:r>
            <a:r>
              <a:rPr sz="1800" spc="-15" dirty="0">
                <a:latin typeface="Verdana"/>
                <a:cs typeface="Verdana"/>
              </a:rPr>
              <a:t>ments</a:t>
            </a:r>
            <a:r>
              <a:rPr sz="1800" spc="15" dirty="0">
                <a:latin typeface="Verdana"/>
                <a:cs typeface="Verdana"/>
              </a:rPr>
              <a:t> </a:t>
            </a:r>
            <a:r>
              <a:rPr sz="1800" spc="-10" dirty="0">
                <a:latin typeface="Verdana"/>
                <a:cs typeface="Verdana"/>
              </a:rPr>
              <a:t>for the</a:t>
            </a:r>
            <a:r>
              <a:rPr sz="1800" spc="30" dirty="0">
                <a:latin typeface="Verdana"/>
                <a:cs typeface="Verdana"/>
              </a:rPr>
              <a:t> </a:t>
            </a:r>
            <a:r>
              <a:rPr sz="1800" spc="-10" dirty="0">
                <a:latin typeface="Verdana"/>
                <a:cs typeface="Verdana"/>
              </a:rPr>
              <a:t>pro</a:t>
            </a:r>
            <a:r>
              <a:rPr sz="1800" spc="-25" dirty="0">
                <a:latin typeface="Verdana"/>
                <a:cs typeface="Verdana"/>
              </a:rPr>
              <a:t>g</a:t>
            </a:r>
            <a:r>
              <a:rPr sz="1800" spc="-50" dirty="0">
                <a:latin typeface="Verdana"/>
                <a:cs typeface="Verdana"/>
              </a:rPr>
              <a:t>r</a:t>
            </a:r>
            <a:r>
              <a:rPr sz="1800" spc="-15" dirty="0">
                <a:latin typeface="Verdana"/>
                <a:cs typeface="Verdana"/>
              </a:rPr>
              <a:t>ams</a:t>
            </a:r>
            <a:r>
              <a:rPr sz="1800" spc="-10" dirty="0">
                <a:latin typeface="Verdana"/>
                <a:cs typeface="Verdana"/>
              </a:rPr>
              <a:t> us</a:t>
            </a:r>
            <a:r>
              <a:rPr sz="1800" spc="-20" dirty="0">
                <a:latin typeface="Verdana"/>
                <a:cs typeface="Verdana"/>
              </a:rPr>
              <a:t>e</a:t>
            </a:r>
            <a:r>
              <a:rPr sz="1800" spc="0" dirty="0">
                <a:latin typeface="Verdana"/>
                <a:cs typeface="Verdana"/>
              </a:rPr>
              <a:t>d</a:t>
            </a:r>
            <a:r>
              <a:rPr sz="1800" spc="5" dirty="0">
                <a:latin typeface="Verdana"/>
                <a:cs typeface="Verdana"/>
              </a:rPr>
              <a:t> </a:t>
            </a:r>
            <a:r>
              <a:rPr sz="1800" spc="-10" dirty="0">
                <a:latin typeface="Verdana"/>
                <a:cs typeface="Verdana"/>
              </a:rPr>
              <a:t>to pr</a:t>
            </a:r>
            <a:r>
              <a:rPr sz="1800" spc="-25" dirty="0">
                <a:latin typeface="Verdana"/>
                <a:cs typeface="Verdana"/>
              </a:rPr>
              <a:t>e</a:t>
            </a:r>
            <a:r>
              <a:rPr sz="1800" spc="-10" dirty="0">
                <a:latin typeface="Verdana"/>
                <a:cs typeface="Verdana"/>
              </a:rPr>
              <a:t>pare</a:t>
            </a:r>
            <a:r>
              <a:rPr sz="1800" spc="15" dirty="0">
                <a:latin typeface="Verdana"/>
                <a:cs typeface="Verdana"/>
              </a:rPr>
              <a:t> </a:t>
            </a:r>
            <a:r>
              <a:rPr sz="1800" spc="0" dirty="0">
                <a:latin typeface="Verdana"/>
                <a:cs typeface="Verdana"/>
              </a:rPr>
              <a:t>school</a:t>
            </a:r>
            <a:r>
              <a:rPr sz="1800" spc="-5" dirty="0">
                <a:latin typeface="Verdana"/>
                <a:cs typeface="Verdana"/>
              </a:rPr>
              <a:t> </a:t>
            </a:r>
            <a:r>
              <a:rPr sz="1800" spc="-10" dirty="0">
                <a:latin typeface="Verdana"/>
                <a:cs typeface="Verdana"/>
              </a:rPr>
              <a:t>b</a:t>
            </a:r>
            <a:r>
              <a:rPr sz="1800" spc="0" dirty="0">
                <a:latin typeface="Verdana"/>
                <a:cs typeface="Verdana"/>
              </a:rPr>
              <a:t>u</a:t>
            </a:r>
            <a:r>
              <a:rPr sz="1800" spc="5" dirty="0">
                <a:latin typeface="Verdana"/>
                <a:cs typeface="Verdana"/>
              </a:rPr>
              <a:t>il</a:t>
            </a:r>
            <a:r>
              <a:rPr sz="1800" spc="-10" dirty="0">
                <a:latin typeface="Verdana"/>
                <a:cs typeface="Verdana"/>
              </a:rPr>
              <a:t>d</a:t>
            </a:r>
            <a:r>
              <a:rPr sz="1800" spc="5" dirty="0">
                <a:latin typeface="Verdana"/>
                <a:cs typeface="Verdana"/>
              </a:rPr>
              <a:t>i</a:t>
            </a:r>
            <a:r>
              <a:rPr sz="1800" spc="-15" dirty="0">
                <a:latin typeface="Verdana"/>
                <a:cs typeface="Verdana"/>
              </a:rPr>
              <a:t>ng</a:t>
            </a:r>
            <a:r>
              <a:rPr sz="1800" spc="5" dirty="0">
                <a:latin typeface="Verdana"/>
                <a:cs typeface="Verdana"/>
              </a:rPr>
              <a:t> l</a:t>
            </a:r>
            <a:r>
              <a:rPr sz="1800" spc="-15" dirty="0">
                <a:latin typeface="Verdana"/>
                <a:cs typeface="Verdana"/>
              </a:rPr>
              <a:t>e</a:t>
            </a:r>
            <a:r>
              <a:rPr sz="1800" spc="-25" dirty="0">
                <a:latin typeface="Verdana"/>
                <a:cs typeface="Verdana"/>
              </a:rPr>
              <a:t>a</a:t>
            </a:r>
            <a:r>
              <a:rPr sz="1800" spc="-10" dirty="0">
                <a:latin typeface="Verdana"/>
                <a:cs typeface="Verdana"/>
              </a:rPr>
              <a:t>d</a:t>
            </a:r>
            <a:r>
              <a:rPr sz="1800" spc="-15" dirty="0">
                <a:latin typeface="Verdana"/>
                <a:cs typeface="Verdana"/>
              </a:rPr>
              <a:t>er</a:t>
            </a:r>
            <a:r>
              <a:rPr sz="1800" spc="-10" dirty="0">
                <a:latin typeface="Verdana"/>
                <a:cs typeface="Verdana"/>
              </a:rPr>
              <a:t>s.</a:t>
            </a:r>
            <a:endParaRPr sz="1800" dirty="0">
              <a:latin typeface="Verdana"/>
              <a:cs typeface="Verdana"/>
            </a:endParaRPr>
          </a:p>
          <a:p>
            <a:pPr>
              <a:lnSpc>
                <a:spcPts val="500"/>
              </a:lnSpc>
              <a:spcBef>
                <a:spcPts val="9"/>
              </a:spcBef>
              <a:buFont typeface="Arial"/>
              <a:buChar char="•"/>
            </a:pPr>
            <a:endParaRPr sz="500" dirty="0"/>
          </a:p>
          <a:p>
            <a:pPr>
              <a:lnSpc>
                <a:spcPts val="1000"/>
              </a:lnSpc>
              <a:buFont typeface="Arial"/>
              <a:buChar char="•"/>
            </a:pPr>
            <a:endParaRPr sz="1000" dirty="0"/>
          </a:p>
          <a:p>
            <a:pPr marL="189230" marR="12700" indent="-177165">
              <a:lnSpc>
                <a:spcPct val="100099"/>
              </a:lnSpc>
              <a:buFont typeface="Arial"/>
              <a:buChar char="•"/>
              <a:tabLst>
                <a:tab pos="189230" algn="l"/>
              </a:tabLst>
            </a:pPr>
            <a:r>
              <a:rPr sz="1800" spc="-15" dirty="0">
                <a:latin typeface="Verdana"/>
                <a:cs typeface="Verdana"/>
              </a:rPr>
              <a:t>Not</a:t>
            </a:r>
            <a:r>
              <a:rPr sz="1800" spc="-20" dirty="0">
                <a:latin typeface="Verdana"/>
                <a:cs typeface="Verdana"/>
              </a:rPr>
              <a:t>a</a:t>
            </a:r>
            <a:r>
              <a:rPr sz="1800" spc="-10" dirty="0">
                <a:latin typeface="Verdana"/>
                <a:cs typeface="Verdana"/>
              </a:rPr>
              <a:t>b</a:t>
            </a:r>
            <a:r>
              <a:rPr sz="1800" spc="5" dirty="0">
                <a:latin typeface="Verdana"/>
                <a:cs typeface="Verdana"/>
              </a:rPr>
              <a:t>l</a:t>
            </a:r>
            <a:r>
              <a:rPr sz="1800" spc="-185" dirty="0">
                <a:latin typeface="Verdana"/>
                <a:cs typeface="Verdana"/>
              </a:rPr>
              <a:t>y</a:t>
            </a:r>
            <a:r>
              <a:rPr sz="1800" spc="-10" dirty="0">
                <a:latin typeface="Verdana"/>
                <a:cs typeface="Verdana"/>
              </a:rPr>
              <a:t>,</a:t>
            </a:r>
            <a:r>
              <a:rPr sz="1800" spc="-5" dirty="0">
                <a:latin typeface="Verdana"/>
                <a:cs typeface="Verdana"/>
              </a:rPr>
              <a:t> </a:t>
            </a:r>
            <a:r>
              <a:rPr sz="1800" spc="5" dirty="0">
                <a:latin typeface="Verdana"/>
                <a:cs typeface="Verdana"/>
              </a:rPr>
              <a:t>i</a:t>
            </a:r>
            <a:r>
              <a:rPr sz="1800" spc="-15" dirty="0">
                <a:latin typeface="Verdana"/>
                <a:cs typeface="Verdana"/>
              </a:rPr>
              <a:t>n 2</a:t>
            </a:r>
            <a:r>
              <a:rPr sz="1800" spc="-25" dirty="0">
                <a:latin typeface="Verdana"/>
                <a:cs typeface="Verdana"/>
              </a:rPr>
              <a:t>0</a:t>
            </a:r>
            <a:r>
              <a:rPr sz="1800" spc="-15" dirty="0">
                <a:latin typeface="Verdana"/>
                <a:cs typeface="Verdana"/>
              </a:rPr>
              <a:t>15</a:t>
            </a:r>
            <a:r>
              <a:rPr sz="1800" spc="30" dirty="0">
                <a:latin typeface="Verdana"/>
                <a:cs typeface="Verdana"/>
              </a:rPr>
              <a:t> </a:t>
            </a:r>
            <a:r>
              <a:rPr sz="1800" spc="-10" dirty="0">
                <a:latin typeface="Verdana"/>
                <a:cs typeface="Verdana"/>
              </a:rPr>
              <a:t>the</a:t>
            </a:r>
            <a:r>
              <a:rPr sz="1800" spc="5" dirty="0">
                <a:latin typeface="Verdana"/>
                <a:cs typeface="Verdana"/>
              </a:rPr>
              <a:t> </a:t>
            </a:r>
            <a:r>
              <a:rPr sz="1800" spc="-15" dirty="0">
                <a:latin typeface="Verdana"/>
                <a:cs typeface="Verdana"/>
              </a:rPr>
              <a:t>Nat</a:t>
            </a:r>
            <a:r>
              <a:rPr sz="1800" spc="5" dirty="0">
                <a:latin typeface="Verdana"/>
                <a:cs typeface="Verdana"/>
              </a:rPr>
              <a:t>i</a:t>
            </a:r>
            <a:r>
              <a:rPr sz="1800" spc="-10" dirty="0">
                <a:latin typeface="Verdana"/>
                <a:cs typeface="Verdana"/>
              </a:rPr>
              <a:t>onal</a:t>
            </a:r>
            <a:r>
              <a:rPr sz="1800" spc="-5" dirty="0">
                <a:latin typeface="Verdana"/>
                <a:cs typeface="Verdana"/>
              </a:rPr>
              <a:t> </a:t>
            </a:r>
            <a:r>
              <a:rPr sz="1800" spc="-55" dirty="0">
                <a:latin typeface="Verdana"/>
                <a:cs typeface="Verdana"/>
              </a:rPr>
              <a:t>P</a:t>
            </a:r>
            <a:r>
              <a:rPr sz="1800" spc="0" dirty="0">
                <a:latin typeface="Verdana"/>
                <a:cs typeface="Verdana"/>
              </a:rPr>
              <a:t>o</a:t>
            </a:r>
            <a:r>
              <a:rPr sz="1800" spc="5" dirty="0">
                <a:latin typeface="Verdana"/>
                <a:cs typeface="Verdana"/>
              </a:rPr>
              <a:t>li</a:t>
            </a:r>
            <a:r>
              <a:rPr sz="1800" spc="-10" dirty="0">
                <a:latin typeface="Verdana"/>
                <a:cs typeface="Verdana"/>
              </a:rPr>
              <a:t>cy </a:t>
            </a:r>
            <a:r>
              <a:rPr sz="1800" spc="-15" dirty="0">
                <a:latin typeface="Verdana"/>
                <a:cs typeface="Verdana"/>
              </a:rPr>
              <a:t>Board </a:t>
            </a:r>
            <a:r>
              <a:rPr sz="1800" spc="-10" dirty="0">
                <a:latin typeface="Verdana"/>
                <a:cs typeface="Verdana"/>
              </a:rPr>
              <a:t>for </a:t>
            </a:r>
            <a:r>
              <a:rPr sz="1800" spc="-15" dirty="0">
                <a:latin typeface="Verdana"/>
                <a:cs typeface="Verdana"/>
              </a:rPr>
              <a:t>Educ</a:t>
            </a:r>
            <a:r>
              <a:rPr sz="1800" spc="-20" dirty="0">
                <a:latin typeface="Verdana"/>
                <a:cs typeface="Verdana"/>
              </a:rPr>
              <a:t>a</a:t>
            </a:r>
            <a:r>
              <a:rPr sz="1800" spc="0" dirty="0">
                <a:latin typeface="Verdana"/>
                <a:cs typeface="Verdana"/>
              </a:rPr>
              <a:t>t</a:t>
            </a:r>
            <a:r>
              <a:rPr sz="1800" spc="5" dirty="0">
                <a:latin typeface="Verdana"/>
                <a:cs typeface="Verdana"/>
              </a:rPr>
              <a:t>i</a:t>
            </a:r>
            <a:r>
              <a:rPr sz="1800" spc="-10" dirty="0">
                <a:latin typeface="Verdana"/>
                <a:cs typeface="Verdana"/>
              </a:rPr>
              <a:t>onal</a:t>
            </a:r>
            <a:r>
              <a:rPr sz="1800" spc="-15" dirty="0">
                <a:latin typeface="Verdana"/>
                <a:cs typeface="Verdana"/>
              </a:rPr>
              <a:t> Adm</a:t>
            </a:r>
            <a:r>
              <a:rPr sz="1800" spc="0" dirty="0">
                <a:latin typeface="Verdana"/>
                <a:cs typeface="Verdana"/>
              </a:rPr>
              <a:t>in</a:t>
            </a:r>
            <a:r>
              <a:rPr sz="1800" spc="5" dirty="0">
                <a:latin typeface="Verdana"/>
                <a:cs typeface="Verdana"/>
              </a:rPr>
              <a:t>i</a:t>
            </a:r>
            <a:r>
              <a:rPr sz="1800" spc="-10" dirty="0">
                <a:latin typeface="Verdana"/>
                <a:cs typeface="Verdana"/>
              </a:rPr>
              <a:t>st</a:t>
            </a:r>
            <a:r>
              <a:rPr sz="1800" spc="-50" dirty="0">
                <a:latin typeface="Verdana"/>
                <a:cs typeface="Verdana"/>
              </a:rPr>
              <a:t>r</a:t>
            </a:r>
            <a:r>
              <a:rPr sz="1800" spc="0" dirty="0">
                <a:latin typeface="Verdana"/>
                <a:cs typeface="Verdana"/>
              </a:rPr>
              <a:t>at</a:t>
            </a:r>
            <a:r>
              <a:rPr sz="1800" spc="5" dirty="0">
                <a:latin typeface="Verdana"/>
                <a:cs typeface="Verdana"/>
              </a:rPr>
              <a:t>i</a:t>
            </a:r>
            <a:r>
              <a:rPr sz="1800" spc="-15" dirty="0">
                <a:latin typeface="Verdana"/>
                <a:cs typeface="Verdana"/>
              </a:rPr>
              <a:t>on</a:t>
            </a:r>
            <a:r>
              <a:rPr sz="1800" spc="-25" dirty="0">
                <a:latin typeface="Verdana"/>
                <a:cs typeface="Verdana"/>
              </a:rPr>
              <a:t> </a:t>
            </a:r>
            <a:r>
              <a:rPr sz="1800" spc="-10" dirty="0">
                <a:latin typeface="Verdana"/>
                <a:cs typeface="Verdana"/>
              </a:rPr>
              <a:t>d</a:t>
            </a:r>
            <a:r>
              <a:rPr sz="1800" spc="-15" dirty="0">
                <a:latin typeface="Verdana"/>
                <a:cs typeface="Verdana"/>
              </a:rPr>
              <a:t>e</a:t>
            </a:r>
            <a:r>
              <a:rPr sz="1800" spc="-30" dirty="0">
                <a:latin typeface="Verdana"/>
                <a:cs typeface="Verdana"/>
              </a:rPr>
              <a:t>v</a:t>
            </a:r>
            <a:r>
              <a:rPr sz="1800" spc="0" dirty="0">
                <a:latin typeface="Verdana"/>
                <a:cs typeface="Verdana"/>
              </a:rPr>
              <a:t>el</a:t>
            </a:r>
            <a:r>
              <a:rPr sz="1800" spc="-15" dirty="0">
                <a:latin typeface="Verdana"/>
                <a:cs typeface="Verdana"/>
              </a:rPr>
              <a:t>o</a:t>
            </a:r>
            <a:r>
              <a:rPr sz="1800" spc="-25" dirty="0">
                <a:latin typeface="Verdana"/>
                <a:cs typeface="Verdana"/>
              </a:rPr>
              <a:t>p</a:t>
            </a:r>
            <a:r>
              <a:rPr sz="1800" spc="-15" dirty="0">
                <a:latin typeface="Verdana"/>
                <a:cs typeface="Verdana"/>
              </a:rPr>
              <a:t>ed</a:t>
            </a:r>
            <a:r>
              <a:rPr sz="1800" spc="25" dirty="0">
                <a:latin typeface="Verdana"/>
                <a:cs typeface="Verdana"/>
              </a:rPr>
              <a:t> </a:t>
            </a:r>
            <a:r>
              <a:rPr sz="1800" spc="-15" dirty="0">
                <a:latin typeface="Verdana"/>
                <a:cs typeface="Verdana"/>
              </a:rPr>
              <a:t>and</a:t>
            </a:r>
            <a:r>
              <a:rPr sz="1800" spc="-10" dirty="0">
                <a:latin typeface="Verdana"/>
                <a:cs typeface="Verdana"/>
              </a:rPr>
              <a:t> the</a:t>
            </a:r>
            <a:r>
              <a:rPr sz="1800" spc="5" dirty="0">
                <a:latin typeface="Verdana"/>
                <a:cs typeface="Verdana"/>
              </a:rPr>
              <a:t> </a:t>
            </a:r>
            <a:r>
              <a:rPr sz="1800" spc="0" dirty="0">
                <a:latin typeface="Verdana"/>
                <a:cs typeface="Verdana"/>
              </a:rPr>
              <a:t>Counc</a:t>
            </a:r>
            <a:r>
              <a:rPr sz="1800" spc="10" dirty="0">
                <a:latin typeface="Verdana"/>
                <a:cs typeface="Verdana"/>
              </a:rPr>
              <a:t>i</a:t>
            </a:r>
            <a:r>
              <a:rPr sz="1800" spc="0" dirty="0">
                <a:latin typeface="Verdana"/>
                <a:cs typeface="Verdana"/>
              </a:rPr>
              <a:t>l</a:t>
            </a:r>
            <a:r>
              <a:rPr sz="1800" spc="-5" dirty="0">
                <a:latin typeface="Verdana"/>
                <a:cs typeface="Verdana"/>
              </a:rPr>
              <a:t> </a:t>
            </a:r>
            <a:r>
              <a:rPr sz="1800" spc="-10" dirty="0">
                <a:latin typeface="Verdana"/>
                <a:cs typeface="Verdana"/>
              </a:rPr>
              <a:t>of </a:t>
            </a:r>
            <a:r>
              <a:rPr sz="1800" spc="5" dirty="0">
                <a:latin typeface="Verdana"/>
                <a:cs typeface="Verdana"/>
              </a:rPr>
              <a:t>C</a:t>
            </a:r>
            <a:r>
              <a:rPr sz="1800" spc="0" dirty="0">
                <a:latin typeface="Verdana"/>
                <a:cs typeface="Verdana"/>
              </a:rPr>
              <a:t>h</a:t>
            </a:r>
            <a:r>
              <a:rPr sz="1800" spc="5" dirty="0">
                <a:latin typeface="Verdana"/>
                <a:cs typeface="Verdana"/>
              </a:rPr>
              <a:t>i</a:t>
            </a:r>
            <a:r>
              <a:rPr sz="1800" spc="-10" dirty="0">
                <a:latin typeface="Verdana"/>
                <a:cs typeface="Verdana"/>
              </a:rPr>
              <a:t>ef</a:t>
            </a:r>
            <a:r>
              <a:rPr sz="1800" spc="10" dirty="0">
                <a:latin typeface="Verdana"/>
                <a:cs typeface="Verdana"/>
              </a:rPr>
              <a:t> </a:t>
            </a:r>
            <a:r>
              <a:rPr sz="1800" spc="-10" dirty="0">
                <a:latin typeface="Verdana"/>
                <a:cs typeface="Verdana"/>
              </a:rPr>
              <a:t>State School</a:t>
            </a:r>
            <a:r>
              <a:rPr sz="1800" spc="-15" dirty="0">
                <a:latin typeface="Verdana"/>
                <a:cs typeface="Verdana"/>
              </a:rPr>
              <a:t> </a:t>
            </a:r>
            <a:r>
              <a:rPr sz="1800" spc="-10" dirty="0">
                <a:latin typeface="Verdana"/>
                <a:cs typeface="Verdana"/>
              </a:rPr>
              <a:t>Off</a:t>
            </a:r>
            <a:r>
              <a:rPr sz="1800" spc="5" dirty="0">
                <a:latin typeface="Verdana"/>
                <a:cs typeface="Verdana"/>
              </a:rPr>
              <a:t>i</a:t>
            </a:r>
            <a:r>
              <a:rPr sz="1800" spc="-10" dirty="0">
                <a:latin typeface="Verdana"/>
                <a:cs typeface="Verdana"/>
              </a:rPr>
              <a:t>c</a:t>
            </a:r>
            <a:r>
              <a:rPr sz="1800" spc="-25" dirty="0">
                <a:latin typeface="Verdana"/>
                <a:cs typeface="Verdana"/>
              </a:rPr>
              <a:t>e</a:t>
            </a:r>
            <a:r>
              <a:rPr sz="1800" spc="-10" dirty="0">
                <a:latin typeface="Verdana"/>
                <a:cs typeface="Verdana"/>
              </a:rPr>
              <a:t>rs cop</a:t>
            </a:r>
            <a:r>
              <a:rPr sz="1800" spc="0" dirty="0">
                <a:latin typeface="Verdana"/>
                <a:cs typeface="Verdana"/>
              </a:rPr>
              <a:t>yr</a:t>
            </a:r>
            <a:r>
              <a:rPr sz="1800" spc="10" dirty="0">
                <a:latin typeface="Verdana"/>
                <a:cs typeface="Verdana"/>
              </a:rPr>
              <a:t>i</a:t>
            </a:r>
            <a:r>
              <a:rPr sz="1800" spc="-10" dirty="0">
                <a:latin typeface="Verdana"/>
                <a:cs typeface="Verdana"/>
              </a:rPr>
              <a:t>g</a:t>
            </a:r>
            <a:r>
              <a:rPr sz="1800" spc="0" dirty="0">
                <a:latin typeface="Verdana"/>
                <a:cs typeface="Verdana"/>
              </a:rPr>
              <a:t>hted the</a:t>
            </a:r>
            <a:r>
              <a:rPr sz="1800" spc="5" dirty="0">
                <a:latin typeface="Verdana"/>
                <a:cs typeface="Verdana"/>
              </a:rPr>
              <a:t> “</a:t>
            </a:r>
            <a:r>
              <a:rPr sz="1800" spc="-15" dirty="0">
                <a:latin typeface="Verdana"/>
                <a:cs typeface="Verdana"/>
              </a:rPr>
              <a:t>Pr</a:t>
            </a:r>
            <a:r>
              <a:rPr sz="1800" spc="-10" dirty="0">
                <a:latin typeface="Verdana"/>
                <a:cs typeface="Verdana"/>
              </a:rPr>
              <a:t>ofes</a:t>
            </a:r>
            <a:r>
              <a:rPr sz="1800" spc="-20" dirty="0">
                <a:latin typeface="Verdana"/>
                <a:cs typeface="Verdana"/>
              </a:rPr>
              <a:t>s</a:t>
            </a:r>
            <a:r>
              <a:rPr sz="1800" spc="5" dirty="0">
                <a:latin typeface="Verdana"/>
                <a:cs typeface="Verdana"/>
              </a:rPr>
              <a:t>i</a:t>
            </a:r>
            <a:r>
              <a:rPr sz="1800" spc="-10" dirty="0">
                <a:latin typeface="Verdana"/>
                <a:cs typeface="Verdana"/>
              </a:rPr>
              <a:t>onal</a:t>
            </a:r>
            <a:r>
              <a:rPr sz="1800" spc="-5" dirty="0">
                <a:latin typeface="Verdana"/>
                <a:cs typeface="Verdana"/>
              </a:rPr>
              <a:t> </a:t>
            </a:r>
            <a:r>
              <a:rPr sz="1800" spc="-15" dirty="0">
                <a:latin typeface="Verdana"/>
                <a:cs typeface="Verdana"/>
              </a:rPr>
              <a:t>Standar</a:t>
            </a:r>
            <a:r>
              <a:rPr sz="1800" spc="-10" dirty="0">
                <a:latin typeface="Verdana"/>
                <a:cs typeface="Verdana"/>
              </a:rPr>
              <a:t>ds for </a:t>
            </a:r>
            <a:r>
              <a:rPr sz="1800" spc="-15" dirty="0">
                <a:latin typeface="Verdana"/>
                <a:cs typeface="Verdana"/>
              </a:rPr>
              <a:t>Educ</a:t>
            </a:r>
            <a:r>
              <a:rPr sz="1800" spc="-20" dirty="0">
                <a:latin typeface="Verdana"/>
                <a:cs typeface="Verdana"/>
              </a:rPr>
              <a:t>a</a:t>
            </a:r>
            <a:r>
              <a:rPr sz="1800" spc="0" dirty="0">
                <a:latin typeface="Verdana"/>
                <a:cs typeface="Verdana"/>
              </a:rPr>
              <a:t>t</a:t>
            </a:r>
            <a:r>
              <a:rPr sz="1800" spc="5" dirty="0">
                <a:latin typeface="Verdana"/>
                <a:cs typeface="Verdana"/>
              </a:rPr>
              <a:t>i</a:t>
            </a:r>
            <a:r>
              <a:rPr sz="1800" spc="-10" dirty="0">
                <a:latin typeface="Verdana"/>
                <a:cs typeface="Verdana"/>
              </a:rPr>
              <a:t>onal</a:t>
            </a:r>
            <a:r>
              <a:rPr sz="1800" spc="-5" dirty="0">
                <a:latin typeface="Verdana"/>
                <a:cs typeface="Verdana"/>
              </a:rPr>
              <a:t> </a:t>
            </a:r>
            <a:r>
              <a:rPr sz="1800" spc="-20" dirty="0">
                <a:latin typeface="Verdana"/>
                <a:cs typeface="Verdana"/>
              </a:rPr>
              <a:t>L</a:t>
            </a:r>
            <a:r>
              <a:rPr sz="1800" spc="-15" dirty="0">
                <a:latin typeface="Verdana"/>
                <a:cs typeface="Verdana"/>
              </a:rPr>
              <a:t>e</a:t>
            </a:r>
            <a:r>
              <a:rPr sz="1800" spc="-25" dirty="0">
                <a:latin typeface="Verdana"/>
                <a:cs typeface="Verdana"/>
              </a:rPr>
              <a:t>a</a:t>
            </a:r>
            <a:r>
              <a:rPr sz="1800" spc="-10" dirty="0">
                <a:latin typeface="Verdana"/>
                <a:cs typeface="Verdana"/>
              </a:rPr>
              <a:t>d</a:t>
            </a:r>
            <a:r>
              <a:rPr sz="1800" spc="-15" dirty="0">
                <a:latin typeface="Verdana"/>
                <a:cs typeface="Verdana"/>
              </a:rPr>
              <a:t>er</a:t>
            </a:r>
            <a:r>
              <a:rPr sz="1800" spc="0" dirty="0">
                <a:latin typeface="Verdana"/>
                <a:cs typeface="Verdana"/>
              </a:rPr>
              <a:t>s”</a:t>
            </a:r>
            <a:endParaRPr sz="1800" dirty="0">
              <a:latin typeface="Verdana"/>
              <a:cs typeface="Verdana"/>
            </a:endParaRPr>
          </a:p>
          <a:p>
            <a:pPr>
              <a:lnSpc>
                <a:spcPts val="950"/>
              </a:lnSpc>
              <a:spcBef>
                <a:spcPts val="11"/>
              </a:spcBef>
            </a:pPr>
            <a:endParaRPr sz="950" dirty="0"/>
          </a:p>
          <a:p>
            <a:pPr>
              <a:lnSpc>
                <a:spcPts val="1000"/>
              </a:lnSpc>
            </a:pPr>
            <a:endParaRPr sz="1000" dirty="0"/>
          </a:p>
        </p:txBody>
      </p:sp>
      <p:sp>
        <p:nvSpPr>
          <p:cNvPr id="5" name="object 5"/>
          <p:cNvSpPr/>
          <p:nvPr/>
        </p:nvSpPr>
        <p:spPr>
          <a:xfrm>
            <a:off x="7333385" y="1624564"/>
            <a:ext cx="1689227" cy="1122870"/>
          </a:xfrm>
          <a:prstGeom prst="rect">
            <a:avLst/>
          </a:prstGeom>
          <a:blipFill>
            <a:blip r:embed="rId2" cstate="print"/>
            <a:stretch>
              <a:fillRect/>
            </a:stretch>
          </a:blipFill>
        </p:spPr>
        <p:txBody>
          <a:bodyPr wrap="square" lIns="0" tIns="0" rIns="0" bIns="0" rtlCol="0">
            <a:noAutofit/>
          </a:bodyPr>
          <a:lstStyle/>
          <a:p>
            <a:endParaRPr/>
          </a:p>
        </p:txBody>
      </p:sp>
      <p:sp>
        <p:nvSpPr>
          <p:cNvPr id="6" name="object 6"/>
          <p:cNvSpPr txBox="1">
            <a:spLocks noGrp="1"/>
          </p:cNvSpPr>
          <p:nvPr>
            <p:ph type="sldNum" sz="quarter" idx="4294967295"/>
          </p:nvPr>
        </p:nvSpPr>
        <p:spPr>
          <a:xfrm>
            <a:off x="8414511" y="6439814"/>
            <a:ext cx="206248" cy="203199"/>
          </a:xfrm>
          <a:prstGeom prst="rect">
            <a:avLst/>
          </a:prstGeom>
        </p:spPr>
        <p:txBody>
          <a:bodyPr vert="horz" wrap="square" lIns="0" tIns="0" rIns="0" bIns="0" rtlCol="0">
            <a:noAutofit/>
          </a:bodyPr>
          <a:lstStyle/>
          <a:p>
            <a:pPr marL="102870">
              <a:lnSpc>
                <a:spcPct val="100000"/>
              </a:lnSpc>
            </a:pPr>
            <a:fld id="{81D60167-4931-47E6-BA6A-407CBD079E47}" type="slidenum">
              <a:rPr sz="1200" spc="-10" dirty="0" smtClean="0">
                <a:solidFill>
                  <a:srgbClr val="888888"/>
                </a:solidFill>
                <a:latin typeface="Calibri"/>
                <a:cs typeface="Calibri"/>
              </a:rPr>
              <a:t>23</a:t>
            </a:fld>
            <a:endParaRPr sz="1200">
              <a:latin typeface="Calibri"/>
              <a:cs typeface="Calibri"/>
            </a:endParaRPr>
          </a:p>
        </p:txBody>
      </p:sp>
      <p:sp>
        <p:nvSpPr>
          <p:cNvPr id="7" name="Rectangle 6"/>
          <p:cNvSpPr/>
          <p:nvPr/>
        </p:nvSpPr>
        <p:spPr>
          <a:xfrm>
            <a:off x="0" y="17151"/>
            <a:ext cx="9144000" cy="1463586"/>
          </a:xfrm>
          <a:prstGeom prst="rect">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2060"/>
              </a:solidFill>
            </a:endParaRPr>
          </a:p>
        </p:txBody>
      </p:sp>
      <p:sp>
        <p:nvSpPr>
          <p:cNvPr id="8" name="Rectangle 7"/>
          <p:cNvSpPr/>
          <p:nvPr/>
        </p:nvSpPr>
        <p:spPr>
          <a:xfrm>
            <a:off x="368605" y="484769"/>
            <a:ext cx="8406789" cy="528350"/>
          </a:xfrm>
          <a:prstGeom prst="rect">
            <a:avLst/>
          </a:prstGeom>
        </p:spPr>
        <p:txBody>
          <a:bodyPr wrap="none">
            <a:spAutoFit/>
          </a:bodyPr>
          <a:lstStyle/>
          <a:p>
            <a:pPr marL="12700">
              <a:lnSpc>
                <a:spcPts val="3400"/>
              </a:lnSpc>
            </a:pPr>
            <a:r>
              <a:rPr lang="en-US" sz="3600" dirty="0">
                <a:solidFill>
                  <a:schemeClr val="bg1"/>
                </a:solidFill>
                <a:latin typeface="Verdana"/>
                <a:cs typeface="Verdana"/>
              </a:rPr>
              <a:t>HOW</a:t>
            </a:r>
            <a:r>
              <a:rPr lang="en-US" sz="3600" spc="-15" dirty="0">
                <a:solidFill>
                  <a:schemeClr val="bg1"/>
                </a:solidFill>
                <a:latin typeface="Verdana"/>
                <a:cs typeface="Verdana"/>
              </a:rPr>
              <a:t> </a:t>
            </a:r>
            <a:r>
              <a:rPr lang="en-US" sz="3600" dirty="0">
                <a:solidFill>
                  <a:schemeClr val="bg1"/>
                </a:solidFill>
                <a:latin typeface="Verdana"/>
                <a:cs typeface="Verdana"/>
              </a:rPr>
              <a:t>U</a:t>
            </a:r>
            <a:r>
              <a:rPr lang="en-US" sz="3600" spc="-15" dirty="0">
                <a:solidFill>
                  <a:schemeClr val="bg1"/>
                </a:solidFill>
                <a:latin typeface="Verdana"/>
                <a:cs typeface="Verdana"/>
              </a:rPr>
              <a:t>R</a:t>
            </a:r>
            <a:r>
              <a:rPr lang="en-US" sz="3600" dirty="0">
                <a:solidFill>
                  <a:schemeClr val="bg1"/>
                </a:solidFill>
                <a:latin typeface="Verdana"/>
                <a:cs typeface="Verdana"/>
              </a:rPr>
              <a:t>GENT</a:t>
            </a:r>
            <a:r>
              <a:rPr lang="en-US" sz="3600" spc="-5" dirty="0">
                <a:solidFill>
                  <a:schemeClr val="bg1"/>
                </a:solidFill>
                <a:latin typeface="Verdana"/>
                <a:cs typeface="Verdana"/>
              </a:rPr>
              <a:t> </a:t>
            </a:r>
            <a:r>
              <a:rPr lang="en-US" sz="3600" dirty="0">
                <a:solidFill>
                  <a:schemeClr val="bg1"/>
                </a:solidFill>
                <a:latin typeface="Verdana"/>
                <a:cs typeface="Verdana"/>
              </a:rPr>
              <a:t>IS</a:t>
            </a:r>
            <a:r>
              <a:rPr lang="en-US" sz="3600" spc="-5" dirty="0">
                <a:solidFill>
                  <a:schemeClr val="bg1"/>
                </a:solidFill>
                <a:latin typeface="Verdana"/>
                <a:cs typeface="Verdana"/>
              </a:rPr>
              <a:t> </a:t>
            </a:r>
            <a:r>
              <a:rPr lang="en-US" sz="3600" dirty="0">
                <a:solidFill>
                  <a:schemeClr val="bg1"/>
                </a:solidFill>
                <a:latin typeface="Verdana"/>
                <a:cs typeface="Verdana"/>
              </a:rPr>
              <a:t>THE</a:t>
            </a:r>
            <a:r>
              <a:rPr lang="en-US" sz="3600" spc="-5" dirty="0">
                <a:solidFill>
                  <a:schemeClr val="bg1"/>
                </a:solidFill>
                <a:latin typeface="Verdana"/>
                <a:cs typeface="Verdana"/>
              </a:rPr>
              <a:t> </a:t>
            </a:r>
            <a:r>
              <a:rPr lang="en-US" sz="3600" dirty="0">
                <a:solidFill>
                  <a:schemeClr val="bg1"/>
                </a:solidFill>
                <a:latin typeface="Verdana"/>
                <a:cs typeface="Verdana"/>
              </a:rPr>
              <a:t>CH</a:t>
            </a:r>
            <a:r>
              <a:rPr lang="en-US" sz="3600" spc="-15" dirty="0">
                <a:solidFill>
                  <a:schemeClr val="bg1"/>
                </a:solidFill>
                <a:latin typeface="Verdana"/>
                <a:cs typeface="Verdana"/>
              </a:rPr>
              <a:t>A</a:t>
            </a:r>
            <a:r>
              <a:rPr lang="en-US" sz="3600" dirty="0">
                <a:solidFill>
                  <a:schemeClr val="bg1"/>
                </a:solidFill>
                <a:latin typeface="Verdana"/>
                <a:cs typeface="Verdana"/>
              </a:rPr>
              <a:t>LLENGE?</a:t>
            </a:r>
          </a:p>
        </p:txBody>
      </p:sp>
    </p:spTree>
    <p:extLst>
      <p:ext uri="{BB962C8B-B14F-4D97-AF65-F5344CB8AC3E}">
        <p14:creationId xmlns:p14="http://schemas.microsoft.com/office/powerpoint/2010/main" val="88755353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idx="1"/>
          </p:nvPr>
        </p:nvPicPr>
        <p:blipFill rotWithShape="1">
          <a:blip r:embed="rId2" cstate="print">
            <a:extLst>
              <a:ext uri="{28A0092B-C50C-407E-A947-70E740481C1C}">
                <a14:useLocalDpi xmlns:a14="http://schemas.microsoft.com/office/drawing/2010/main" val="0"/>
              </a:ext>
            </a:extLst>
          </a:blip>
          <a:srcRect t="-1" r="-8066" b="44062"/>
          <a:stretch/>
        </p:blipFill>
        <p:spPr>
          <a:xfrm>
            <a:off x="-44087" y="-25400"/>
            <a:ext cx="9188087" cy="6766768"/>
          </a:xfrm>
        </p:spPr>
      </p:pic>
    </p:spTree>
    <p:extLst>
      <p:ext uri="{BB962C8B-B14F-4D97-AF65-F5344CB8AC3E}">
        <p14:creationId xmlns:p14="http://schemas.microsoft.com/office/powerpoint/2010/main" val="290978673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2129408" y="70611"/>
            <a:ext cx="4885055" cy="432434"/>
          </a:xfrm>
          <a:prstGeom prst="rect">
            <a:avLst/>
          </a:prstGeom>
        </p:spPr>
        <p:txBody>
          <a:bodyPr vert="horz" wrap="square" lIns="0" tIns="0" rIns="0" bIns="0" rtlCol="0">
            <a:noAutofit/>
          </a:bodyPr>
          <a:lstStyle/>
          <a:p>
            <a:pPr marL="12700">
              <a:lnSpc>
                <a:spcPts val="3400"/>
              </a:lnSpc>
            </a:pPr>
            <a:r>
              <a:rPr sz="2900" spc="-5" dirty="0">
                <a:solidFill>
                  <a:srgbClr val="FFFFFF"/>
                </a:solidFill>
                <a:latin typeface="Verdana"/>
                <a:cs typeface="Verdana"/>
              </a:rPr>
              <a:t>R</a:t>
            </a:r>
            <a:r>
              <a:rPr sz="2900" spc="-180" dirty="0">
                <a:solidFill>
                  <a:srgbClr val="FFFFFF"/>
                </a:solidFill>
                <a:latin typeface="Verdana"/>
                <a:cs typeface="Verdana"/>
              </a:rPr>
              <a:t>A</a:t>
            </a:r>
            <a:r>
              <a:rPr sz="2900" spc="0" dirty="0">
                <a:solidFill>
                  <a:srgbClr val="FFFFFF"/>
                </a:solidFill>
                <a:latin typeface="Verdana"/>
                <a:cs typeface="Verdana"/>
              </a:rPr>
              <a:t>TION</a:t>
            </a:r>
            <a:r>
              <a:rPr sz="2900" spc="-15" dirty="0">
                <a:solidFill>
                  <a:srgbClr val="FFFFFF"/>
                </a:solidFill>
                <a:latin typeface="Verdana"/>
                <a:cs typeface="Verdana"/>
              </a:rPr>
              <a:t>A</a:t>
            </a:r>
            <a:r>
              <a:rPr sz="2900" spc="0" dirty="0">
                <a:solidFill>
                  <a:srgbClr val="FFFFFF"/>
                </a:solidFill>
                <a:latin typeface="Verdana"/>
                <a:cs typeface="Verdana"/>
              </a:rPr>
              <a:t>LE</a:t>
            </a:r>
            <a:r>
              <a:rPr sz="2900" spc="20" dirty="0">
                <a:solidFill>
                  <a:srgbClr val="FFFFFF"/>
                </a:solidFill>
                <a:latin typeface="Verdana"/>
                <a:cs typeface="Verdana"/>
              </a:rPr>
              <a:t> </a:t>
            </a:r>
            <a:r>
              <a:rPr sz="2900" spc="0" dirty="0">
                <a:solidFill>
                  <a:srgbClr val="FFFFFF"/>
                </a:solidFill>
                <a:latin typeface="Verdana"/>
                <a:cs typeface="Verdana"/>
              </a:rPr>
              <a:t>(CONTINUE</a:t>
            </a:r>
            <a:r>
              <a:rPr sz="2900" spc="-15" dirty="0">
                <a:solidFill>
                  <a:srgbClr val="FFFFFF"/>
                </a:solidFill>
                <a:latin typeface="Verdana"/>
                <a:cs typeface="Verdana"/>
              </a:rPr>
              <a:t>D</a:t>
            </a:r>
            <a:r>
              <a:rPr sz="2900" spc="0" dirty="0">
                <a:solidFill>
                  <a:srgbClr val="FFFFFF"/>
                </a:solidFill>
                <a:latin typeface="Verdana"/>
                <a:cs typeface="Verdana"/>
              </a:rPr>
              <a:t>)</a:t>
            </a:r>
            <a:endParaRPr sz="2900">
              <a:latin typeface="Verdana"/>
              <a:cs typeface="Verdana"/>
            </a:endParaRPr>
          </a:p>
        </p:txBody>
      </p:sp>
      <p:sp>
        <p:nvSpPr>
          <p:cNvPr id="3" name="object 3"/>
          <p:cNvSpPr txBox="1"/>
          <p:nvPr/>
        </p:nvSpPr>
        <p:spPr>
          <a:xfrm>
            <a:off x="2126360" y="601217"/>
            <a:ext cx="4892675" cy="432434"/>
          </a:xfrm>
          <a:prstGeom prst="rect">
            <a:avLst/>
          </a:prstGeom>
        </p:spPr>
        <p:txBody>
          <a:bodyPr vert="horz" wrap="square" lIns="0" tIns="0" rIns="0" bIns="0" rtlCol="0">
            <a:noAutofit/>
          </a:bodyPr>
          <a:lstStyle/>
          <a:p>
            <a:pPr marL="12700">
              <a:lnSpc>
                <a:spcPts val="3400"/>
              </a:lnSpc>
            </a:pPr>
            <a:r>
              <a:rPr sz="2900" dirty="0">
                <a:solidFill>
                  <a:srgbClr val="FFFFFF"/>
                </a:solidFill>
                <a:latin typeface="Verdana"/>
                <a:cs typeface="Verdana"/>
              </a:rPr>
              <a:t>IS THERE</a:t>
            </a:r>
            <a:r>
              <a:rPr sz="2900" spc="-5" dirty="0">
                <a:solidFill>
                  <a:srgbClr val="FFFFFF"/>
                </a:solidFill>
                <a:latin typeface="Verdana"/>
                <a:cs typeface="Verdana"/>
              </a:rPr>
              <a:t> </a:t>
            </a:r>
            <a:r>
              <a:rPr sz="2900" spc="-15" dirty="0">
                <a:solidFill>
                  <a:srgbClr val="FFFFFF"/>
                </a:solidFill>
                <a:latin typeface="Verdana"/>
                <a:cs typeface="Verdana"/>
              </a:rPr>
              <a:t>M</a:t>
            </a:r>
            <a:r>
              <a:rPr sz="2900" spc="0" dirty="0">
                <a:solidFill>
                  <a:srgbClr val="FFFFFF"/>
                </a:solidFill>
                <a:latin typeface="Verdana"/>
                <a:cs typeface="Verdana"/>
              </a:rPr>
              <a:t>O</a:t>
            </a:r>
            <a:r>
              <a:rPr sz="2900" spc="-15" dirty="0">
                <a:solidFill>
                  <a:srgbClr val="FFFFFF"/>
                </a:solidFill>
                <a:latin typeface="Verdana"/>
                <a:cs typeface="Verdana"/>
              </a:rPr>
              <a:t>R</a:t>
            </a:r>
            <a:r>
              <a:rPr sz="2900" spc="0" dirty="0">
                <a:solidFill>
                  <a:srgbClr val="FFFFFF"/>
                </a:solidFill>
                <a:latin typeface="Verdana"/>
                <a:cs typeface="Verdana"/>
              </a:rPr>
              <a:t>E </a:t>
            </a:r>
            <a:r>
              <a:rPr sz="2900" spc="-70" dirty="0">
                <a:solidFill>
                  <a:srgbClr val="FFFFFF"/>
                </a:solidFill>
                <a:latin typeface="Verdana"/>
                <a:cs typeface="Verdana"/>
              </a:rPr>
              <a:t>T</a:t>
            </a:r>
            <a:r>
              <a:rPr sz="2900" spc="0" dirty="0">
                <a:solidFill>
                  <a:srgbClr val="FFFFFF"/>
                </a:solidFill>
                <a:latin typeface="Verdana"/>
                <a:cs typeface="Verdana"/>
              </a:rPr>
              <a:t>O THIS?</a:t>
            </a:r>
            <a:endParaRPr sz="2900">
              <a:latin typeface="Verdana"/>
              <a:cs typeface="Verdana"/>
            </a:endParaRPr>
          </a:p>
        </p:txBody>
      </p:sp>
      <p:sp>
        <p:nvSpPr>
          <p:cNvPr id="4" name="object 4"/>
          <p:cNvSpPr txBox="1"/>
          <p:nvPr/>
        </p:nvSpPr>
        <p:spPr>
          <a:xfrm>
            <a:off x="307340" y="2938886"/>
            <a:ext cx="8606155" cy="2860675"/>
          </a:xfrm>
          <a:prstGeom prst="rect">
            <a:avLst/>
          </a:prstGeom>
        </p:spPr>
        <p:txBody>
          <a:bodyPr vert="horz" wrap="square" lIns="0" tIns="0" rIns="0" bIns="0" rtlCol="0">
            <a:noAutofit/>
          </a:bodyPr>
          <a:lstStyle/>
          <a:p>
            <a:pPr marL="355600" marR="382905" indent="-342900" algn="just">
              <a:lnSpc>
                <a:spcPct val="100099"/>
              </a:lnSpc>
              <a:buFont typeface="Arial"/>
              <a:buChar char="•"/>
              <a:tabLst>
                <a:tab pos="354965" algn="l"/>
              </a:tabLst>
            </a:pPr>
            <a:r>
              <a:rPr sz="1800" spc="-15" dirty="0">
                <a:latin typeface="Verdana"/>
                <a:cs typeface="Verdana"/>
              </a:rPr>
              <a:t>Educ</a:t>
            </a:r>
            <a:r>
              <a:rPr sz="1800" spc="-20" dirty="0">
                <a:latin typeface="Verdana"/>
                <a:cs typeface="Verdana"/>
              </a:rPr>
              <a:t>a</a:t>
            </a:r>
            <a:r>
              <a:rPr sz="1800" spc="-10" dirty="0">
                <a:latin typeface="Verdana"/>
                <a:cs typeface="Verdana"/>
              </a:rPr>
              <a:t>tors who </a:t>
            </a:r>
            <a:r>
              <a:rPr sz="1800" spc="-15" dirty="0">
                <a:latin typeface="Verdana"/>
                <a:cs typeface="Verdana"/>
              </a:rPr>
              <a:t>h</a:t>
            </a:r>
            <a:r>
              <a:rPr sz="1800" spc="-30" dirty="0">
                <a:latin typeface="Verdana"/>
                <a:cs typeface="Verdana"/>
              </a:rPr>
              <a:t>a</a:t>
            </a:r>
            <a:r>
              <a:rPr sz="1800" spc="-25" dirty="0">
                <a:latin typeface="Verdana"/>
                <a:cs typeface="Verdana"/>
              </a:rPr>
              <a:t>v</a:t>
            </a:r>
            <a:r>
              <a:rPr sz="1800" spc="-15" dirty="0">
                <a:latin typeface="Verdana"/>
                <a:cs typeface="Verdana"/>
              </a:rPr>
              <a:t>e an </a:t>
            </a:r>
            <a:r>
              <a:rPr sz="1800" spc="10" dirty="0">
                <a:latin typeface="Verdana"/>
                <a:cs typeface="Verdana"/>
              </a:rPr>
              <a:t>i</a:t>
            </a:r>
            <a:r>
              <a:rPr sz="1800" spc="-10" dirty="0">
                <a:latin typeface="Verdana"/>
                <a:cs typeface="Verdana"/>
              </a:rPr>
              <a:t>nte</a:t>
            </a:r>
            <a:r>
              <a:rPr sz="1800" spc="-15" dirty="0">
                <a:latin typeface="Verdana"/>
                <a:cs typeface="Verdana"/>
              </a:rPr>
              <a:t>re</a:t>
            </a:r>
            <a:r>
              <a:rPr sz="1800" spc="-20" dirty="0">
                <a:latin typeface="Verdana"/>
                <a:cs typeface="Verdana"/>
              </a:rPr>
              <a:t>s</a:t>
            </a:r>
            <a:r>
              <a:rPr sz="1800" spc="0" dirty="0">
                <a:latin typeface="Verdana"/>
                <a:cs typeface="Verdana"/>
              </a:rPr>
              <a:t>t</a:t>
            </a:r>
            <a:r>
              <a:rPr sz="1800" spc="10" dirty="0">
                <a:latin typeface="Verdana"/>
                <a:cs typeface="Verdana"/>
              </a:rPr>
              <a:t> </a:t>
            </a:r>
            <a:r>
              <a:rPr sz="1800" spc="5" dirty="0">
                <a:latin typeface="Verdana"/>
                <a:cs typeface="Verdana"/>
              </a:rPr>
              <a:t>i</a:t>
            </a:r>
            <a:r>
              <a:rPr sz="1800" spc="-15" dirty="0">
                <a:latin typeface="Verdana"/>
                <a:cs typeface="Verdana"/>
              </a:rPr>
              <a:t>n </a:t>
            </a:r>
            <a:r>
              <a:rPr sz="1800" spc="-10" dirty="0">
                <a:latin typeface="Verdana"/>
                <a:cs typeface="Verdana"/>
              </a:rPr>
              <a:t>the</a:t>
            </a:r>
            <a:r>
              <a:rPr sz="1800" spc="10" dirty="0">
                <a:latin typeface="Verdana"/>
                <a:cs typeface="Verdana"/>
              </a:rPr>
              <a:t> </a:t>
            </a:r>
            <a:r>
              <a:rPr sz="1800" spc="-10" dirty="0">
                <a:latin typeface="Verdana"/>
                <a:cs typeface="Verdana"/>
              </a:rPr>
              <a:t>pr</a:t>
            </a:r>
            <a:r>
              <a:rPr sz="1800" spc="-20" dirty="0">
                <a:latin typeface="Verdana"/>
                <a:cs typeface="Verdana"/>
              </a:rPr>
              <a:t>e</a:t>
            </a:r>
            <a:r>
              <a:rPr sz="1800" spc="-10" dirty="0">
                <a:latin typeface="Verdana"/>
                <a:cs typeface="Verdana"/>
              </a:rPr>
              <a:t>p</a:t>
            </a:r>
            <a:r>
              <a:rPr sz="1800" spc="-15" dirty="0">
                <a:latin typeface="Verdana"/>
                <a:cs typeface="Verdana"/>
              </a:rPr>
              <a:t>a</a:t>
            </a:r>
            <a:r>
              <a:rPr sz="1800" spc="-50" dirty="0">
                <a:latin typeface="Verdana"/>
                <a:cs typeface="Verdana"/>
              </a:rPr>
              <a:t>r</a:t>
            </a:r>
            <a:r>
              <a:rPr sz="1800" spc="0" dirty="0">
                <a:latin typeface="Verdana"/>
                <a:cs typeface="Verdana"/>
              </a:rPr>
              <a:t>at</a:t>
            </a:r>
            <a:r>
              <a:rPr sz="1800" spc="5" dirty="0">
                <a:latin typeface="Verdana"/>
                <a:cs typeface="Verdana"/>
              </a:rPr>
              <a:t>i</a:t>
            </a:r>
            <a:r>
              <a:rPr sz="1800" spc="-15" dirty="0">
                <a:latin typeface="Verdana"/>
                <a:cs typeface="Verdana"/>
              </a:rPr>
              <a:t>on </a:t>
            </a:r>
            <a:r>
              <a:rPr sz="1800" spc="-10" dirty="0">
                <a:latin typeface="Verdana"/>
                <a:cs typeface="Verdana"/>
              </a:rPr>
              <a:t>of</a:t>
            </a:r>
            <a:r>
              <a:rPr sz="1800" spc="5" dirty="0">
                <a:latin typeface="Verdana"/>
                <a:cs typeface="Verdana"/>
              </a:rPr>
              <a:t> </a:t>
            </a:r>
            <a:r>
              <a:rPr sz="1800" spc="0" dirty="0">
                <a:latin typeface="Verdana"/>
                <a:cs typeface="Verdana"/>
              </a:rPr>
              <a:t>school</a:t>
            </a:r>
            <a:r>
              <a:rPr sz="1800" spc="-5" dirty="0">
                <a:latin typeface="Verdana"/>
                <a:cs typeface="Verdana"/>
              </a:rPr>
              <a:t> </a:t>
            </a:r>
            <a:r>
              <a:rPr sz="1800" spc="-10" dirty="0">
                <a:latin typeface="Verdana"/>
                <a:cs typeface="Verdana"/>
              </a:rPr>
              <a:t>b</a:t>
            </a:r>
            <a:r>
              <a:rPr sz="1800" spc="0" dirty="0">
                <a:latin typeface="Verdana"/>
                <a:cs typeface="Verdana"/>
              </a:rPr>
              <a:t>u</a:t>
            </a:r>
            <a:r>
              <a:rPr sz="1800" spc="5" dirty="0">
                <a:latin typeface="Verdana"/>
                <a:cs typeface="Verdana"/>
              </a:rPr>
              <a:t>il</a:t>
            </a:r>
            <a:r>
              <a:rPr sz="1800" spc="-10" dirty="0">
                <a:latin typeface="Verdana"/>
                <a:cs typeface="Verdana"/>
              </a:rPr>
              <a:t>d</a:t>
            </a:r>
            <a:r>
              <a:rPr sz="1800" spc="5" dirty="0">
                <a:latin typeface="Verdana"/>
                <a:cs typeface="Verdana"/>
              </a:rPr>
              <a:t>i</a:t>
            </a:r>
            <a:r>
              <a:rPr sz="1800" spc="-15" dirty="0">
                <a:latin typeface="Verdana"/>
                <a:cs typeface="Verdana"/>
              </a:rPr>
              <a:t>ng</a:t>
            </a:r>
            <a:r>
              <a:rPr sz="1800" spc="-10" dirty="0">
                <a:latin typeface="Verdana"/>
                <a:cs typeface="Verdana"/>
              </a:rPr>
              <a:t> </a:t>
            </a:r>
            <a:r>
              <a:rPr sz="1800" spc="5" dirty="0">
                <a:latin typeface="Verdana"/>
                <a:cs typeface="Verdana"/>
              </a:rPr>
              <a:t>l</a:t>
            </a:r>
            <a:r>
              <a:rPr sz="1800" spc="-15" dirty="0">
                <a:latin typeface="Verdana"/>
                <a:cs typeface="Verdana"/>
              </a:rPr>
              <a:t>e</a:t>
            </a:r>
            <a:r>
              <a:rPr sz="1800" spc="-25" dirty="0">
                <a:latin typeface="Verdana"/>
                <a:cs typeface="Verdana"/>
              </a:rPr>
              <a:t>a</a:t>
            </a:r>
            <a:r>
              <a:rPr sz="1800" spc="-10" dirty="0">
                <a:latin typeface="Verdana"/>
                <a:cs typeface="Verdana"/>
              </a:rPr>
              <a:t>d</a:t>
            </a:r>
            <a:r>
              <a:rPr sz="1800" spc="-15" dirty="0">
                <a:latin typeface="Verdana"/>
                <a:cs typeface="Verdana"/>
              </a:rPr>
              <a:t>er</a:t>
            </a:r>
            <a:r>
              <a:rPr sz="1800" spc="-10" dirty="0">
                <a:latin typeface="Verdana"/>
                <a:cs typeface="Verdana"/>
              </a:rPr>
              <a:t>s</a:t>
            </a:r>
            <a:r>
              <a:rPr sz="1800" spc="10" dirty="0">
                <a:latin typeface="Verdana"/>
                <a:cs typeface="Verdana"/>
              </a:rPr>
              <a:t> </a:t>
            </a:r>
            <a:r>
              <a:rPr sz="1800" spc="0" dirty="0">
                <a:latin typeface="Verdana"/>
                <a:cs typeface="Verdana"/>
              </a:rPr>
              <a:t>(</a:t>
            </a:r>
            <a:r>
              <a:rPr sz="1800" spc="-5" dirty="0">
                <a:latin typeface="Verdana"/>
                <a:cs typeface="Verdana"/>
              </a:rPr>
              <a:t>P-</a:t>
            </a:r>
            <a:r>
              <a:rPr sz="1800" spc="-15" dirty="0">
                <a:latin typeface="Verdana"/>
                <a:cs typeface="Verdana"/>
              </a:rPr>
              <a:t>12</a:t>
            </a:r>
            <a:r>
              <a:rPr sz="1800" spc="15" dirty="0">
                <a:latin typeface="Verdana"/>
                <a:cs typeface="Verdana"/>
              </a:rPr>
              <a:t> </a:t>
            </a:r>
            <a:r>
              <a:rPr sz="1800" spc="-15" dirty="0">
                <a:latin typeface="Verdana"/>
                <a:cs typeface="Verdana"/>
              </a:rPr>
              <a:t>and</a:t>
            </a:r>
            <a:r>
              <a:rPr sz="1800" spc="-10" dirty="0">
                <a:latin typeface="Verdana"/>
                <a:cs typeface="Verdana"/>
              </a:rPr>
              <a:t> </a:t>
            </a:r>
            <a:r>
              <a:rPr sz="1800" spc="0" dirty="0">
                <a:latin typeface="Verdana"/>
                <a:cs typeface="Verdana"/>
              </a:rPr>
              <a:t>h</a:t>
            </a:r>
            <a:r>
              <a:rPr sz="1800" spc="10" dirty="0">
                <a:latin typeface="Verdana"/>
                <a:cs typeface="Verdana"/>
              </a:rPr>
              <a:t>i</a:t>
            </a:r>
            <a:r>
              <a:rPr sz="1800" spc="-10" dirty="0">
                <a:latin typeface="Verdana"/>
                <a:cs typeface="Verdana"/>
              </a:rPr>
              <a:t>gher </a:t>
            </a:r>
            <a:r>
              <a:rPr sz="1800" spc="-25" dirty="0">
                <a:latin typeface="Verdana"/>
                <a:cs typeface="Verdana"/>
              </a:rPr>
              <a:t>e</a:t>
            </a:r>
            <a:r>
              <a:rPr sz="1800" spc="-10" dirty="0">
                <a:latin typeface="Verdana"/>
                <a:cs typeface="Verdana"/>
              </a:rPr>
              <a:t>ducat</a:t>
            </a:r>
            <a:r>
              <a:rPr sz="1800" spc="0" dirty="0">
                <a:latin typeface="Verdana"/>
                <a:cs typeface="Verdana"/>
              </a:rPr>
              <a:t>i</a:t>
            </a:r>
            <a:r>
              <a:rPr sz="1800" spc="-15" dirty="0">
                <a:latin typeface="Verdana"/>
                <a:cs typeface="Verdana"/>
              </a:rPr>
              <a:t>on) </a:t>
            </a:r>
            <a:r>
              <a:rPr sz="1800" spc="-10" dirty="0">
                <a:latin typeface="Verdana"/>
                <a:cs typeface="Verdana"/>
              </a:rPr>
              <a:t>rout</a:t>
            </a:r>
            <a:r>
              <a:rPr sz="1800" spc="0" dirty="0">
                <a:latin typeface="Verdana"/>
                <a:cs typeface="Verdana"/>
              </a:rPr>
              <a:t>i</a:t>
            </a:r>
            <a:r>
              <a:rPr sz="1800" spc="-15" dirty="0">
                <a:latin typeface="Verdana"/>
                <a:cs typeface="Verdana"/>
              </a:rPr>
              <a:t>ne</a:t>
            </a:r>
            <a:r>
              <a:rPr sz="1800" spc="0" dirty="0">
                <a:latin typeface="Verdana"/>
                <a:cs typeface="Verdana"/>
              </a:rPr>
              <a:t>l</a:t>
            </a:r>
            <a:r>
              <a:rPr sz="1800" spc="-15" dirty="0">
                <a:latin typeface="Verdana"/>
                <a:cs typeface="Verdana"/>
              </a:rPr>
              <a:t>y</a:t>
            </a:r>
            <a:r>
              <a:rPr sz="1800" spc="-10" dirty="0">
                <a:latin typeface="Verdana"/>
                <a:cs typeface="Verdana"/>
              </a:rPr>
              <a:t> </a:t>
            </a:r>
            <a:r>
              <a:rPr sz="1800" spc="-15" dirty="0">
                <a:latin typeface="Verdana"/>
                <a:cs typeface="Verdana"/>
              </a:rPr>
              <a:t>comm</a:t>
            </a:r>
            <a:r>
              <a:rPr sz="1800" spc="0" dirty="0">
                <a:latin typeface="Verdana"/>
                <a:cs typeface="Verdana"/>
              </a:rPr>
              <a:t>it </a:t>
            </a:r>
            <a:r>
              <a:rPr sz="1800" spc="-10" dirty="0">
                <a:latin typeface="Verdana"/>
                <a:cs typeface="Verdana"/>
              </a:rPr>
              <a:t>to cont</a:t>
            </a:r>
            <a:r>
              <a:rPr sz="1800" spc="5" dirty="0">
                <a:latin typeface="Verdana"/>
                <a:cs typeface="Verdana"/>
              </a:rPr>
              <a:t>i</a:t>
            </a:r>
            <a:r>
              <a:rPr sz="1800" spc="-15" dirty="0">
                <a:latin typeface="Verdana"/>
                <a:cs typeface="Verdana"/>
              </a:rPr>
              <a:t>nuous</a:t>
            </a:r>
            <a:r>
              <a:rPr sz="1800" spc="-10" dirty="0">
                <a:latin typeface="Verdana"/>
                <a:cs typeface="Verdana"/>
              </a:rPr>
              <a:t> </a:t>
            </a:r>
            <a:r>
              <a:rPr sz="1800" spc="5" dirty="0">
                <a:latin typeface="Verdana"/>
                <a:cs typeface="Verdana"/>
              </a:rPr>
              <a:t>i</a:t>
            </a:r>
            <a:r>
              <a:rPr sz="1800" spc="-15" dirty="0">
                <a:latin typeface="Verdana"/>
                <a:cs typeface="Verdana"/>
              </a:rPr>
              <a:t>mpr</a:t>
            </a:r>
            <a:r>
              <a:rPr sz="1800" spc="-30" dirty="0">
                <a:latin typeface="Verdana"/>
                <a:cs typeface="Verdana"/>
              </a:rPr>
              <a:t>o</a:t>
            </a:r>
            <a:r>
              <a:rPr sz="1800" spc="-25" dirty="0">
                <a:latin typeface="Verdana"/>
                <a:cs typeface="Verdana"/>
              </a:rPr>
              <a:t>v</a:t>
            </a:r>
            <a:r>
              <a:rPr sz="1800" spc="-15" dirty="0">
                <a:latin typeface="Verdana"/>
                <a:cs typeface="Verdana"/>
              </a:rPr>
              <a:t>em</a:t>
            </a:r>
            <a:r>
              <a:rPr sz="1800" spc="-25" dirty="0">
                <a:latin typeface="Verdana"/>
                <a:cs typeface="Verdana"/>
              </a:rPr>
              <a:t>e</a:t>
            </a:r>
            <a:r>
              <a:rPr sz="1800" spc="-10" dirty="0">
                <a:latin typeface="Verdana"/>
                <a:cs typeface="Verdana"/>
              </a:rPr>
              <a:t>nt</a:t>
            </a:r>
            <a:endParaRPr sz="1800">
              <a:latin typeface="Verdana"/>
              <a:cs typeface="Verdana"/>
            </a:endParaRPr>
          </a:p>
          <a:p>
            <a:pPr>
              <a:lnSpc>
                <a:spcPts val="500"/>
              </a:lnSpc>
              <a:spcBef>
                <a:spcPts val="12"/>
              </a:spcBef>
              <a:buFont typeface="Arial"/>
              <a:buChar char="•"/>
            </a:pPr>
            <a:endParaRPr sz="500"/>
          </a:p>
          <a:p>
            <a:pPr>
              <a:lnSpc>
                <a:spcPts val="1000"/>
              </a:lnSpc>
              <a:buFont typeface="Arial"/>
              <a:buChar char="•"/>
            </a:pPr>
            <a:endParaRPr sz="1000"/>
          </a:p>
          <a:p>
            <a:pPr marL="355600" marR="12700" indent="-342900">
              <a:lnSpc>
                <a:spcPct val="100000"/>
              </a:lnSpc>
              <a:buFont typeface="Arial"/>
              <a:buChar char="•"/>
              <a:tabLst>
                <a:tab pos="354965" algn="l"/>
              </a:tabLst>
            </a:pPr>
            <a:r>
              <a:rPr sz="1800" dirty="0">
                <a:latin typeface="Verdana"/>
                <a:cs typeface="Verdana"/>
              </a:rPr>
              <a:t>How</a:t>
            </a:r>
            <a:r>
              <a:rPr sz="1800" spc="-15" dirty="0">
                <a:latin typeface="Verdana"/>
                <a:cs typeface="Verdana"/>
              </a:rPr>
              <a:t>e</a:t>
            </a:r>
            <a:r>
              <a:rPr sz="1800" spc="-30" dirty="0">
                <a:latin typeface="Verdana"/>
                <a:cs typeface="Verdana"/>
              </a:rPr>
              <a:t>v</a:t>
            </a:r>
            <a:r>
              <a:rPr sz="1800" spc="-15" dirty="0">
                <a:latin typeface="Verdana"/>
                <a:cs typeface="Verdana"/>
              </a:rPr>
              <a:t>e</a:t>
            </a:r>
            <a:r>
              <a:rPr sz="1800" spc="-270" dirty="0">
                <a:latin typeface="Verdana"/>
                <a:cs typeface="Verdana"/>
              </a:rPr>
              <a:t>r</a:t>
            </a:r>
            <a:r>
              <a:rPr sz="1800" spc="-10" dirty="0">
                <a:latin typeface="Verdana"/>
                <a:cs typeface="Verdana"/>
              </a:rPr>
              <a:t>,</a:t>
            </a:r>
            <a:r>
              <a:rPr sz="1800" spc="-20" dirty="0">
                <a:latin typeface="Verdana"/>
                <a:cs typeface="Verdana"/>
              </a:rPr>
              <a:t> </a:t>
            </a:r>
            <a:r>
              <a:rPr sz="1800" spc="0" dirty="0">
                <a:latin typeface="Verdana"/>
                <a:cs typeface="Verdana"/>
              </a:rPr>
              <a:t>cont</a:t>
            </a:r>
            <a:r>
              <a:rPr sz="1800" spc="5" dirty="0">
                <a:latin typeface="Verdana"/>
                <a:cs typeface="Verdana"/>
              </a:rPr>
              <a:t>i</a:t>
            </a:r>
            <a:r>
              <a:rPr sz="1800" spc="-15" dirty="0">
                <a:latin typeface="Verdana"/>
                <a:cs typeface="Verdana"/>
              </a:rPr>
              <a:t>nuous</a:t>
            </a:r>
            <a:r>
              <a:rPr sz="1800" spc="-10" dirty="0">
                <a:latin typeface="Verdana"/>
                <a:cs typeface="Verdana"/>
              </a:rPr>
              <a:t> </a:t>
            </a:r>
            <a:r>
              <a:rPr sz="1800" spc="5" dirty="0">
                <a:latin typeface="Verdana"/>
                <a:cs typeface="Verdana"/>
              </a:rPr>
              <a:t>i</a:t>
            </a:r>
            <a:r>
              <a:rPr sz="1800" spc="-15" dirty="0">
                <a:latin typeface="Verdana"/>
                <a:cs typeface="Verdana"/>
              </a:rPr>
              <a:t>mpr</a:t>
            </a:r>
            <a:r>
              <a:rPr sz="1800" spc="-30" dirty="0">
                <a:latin typeface="Verdana"/>
                <a:cs typeface="Verdana"/>
              </a:rPr>
              <a:t>o</a:t>
            </a:r>
            <a:r>
              <a:rPr sz="1800" spc="-25" dirty="0">
                <a:latin typeface="Verdana"/>
                <a:cs typeface="Verdana"/>
              </a:rPr>
              <a:t>v</a:t>
            </a:r>
            <a:r>
              <a:rPr sz="1800" spc="-15" dirty="0">
                <a:latin typeface="Verdana"/>
                <a:cs typeface="Verdana"/>
              </a:rPr>
              <a:t>em</a:t>
            </a:r>
            <a:r>
              <a:rPr sz="1800" spc="-25" dirty="0">
                <a:latin typeface="Verdana"/>
                <a:cs typeface="Verdana"/>
              </a:rPr>
              <a:t>e</a:t>
            </a:r>
            <a:r>
              <a:rPr sz="1800" spc="-10" dirty="0">
                <a:latin typeface="Verdana"/>
                <a:cs typeface="Verdana"/>
              </a:rPr>
              <a:t>nt efforts are </a:t>
            </a:r>
            <a:r>
              <a:rPr sz="1800" spc="10" dirty="0">
                <a:latin typeface="Verdana"/>
                <a:cs typeface="Verdana"/>
              </a:rPr>
              <a:t>i</a:t>
            </a:r>
            <a:r>
              <a:rPr sz="1800" spc="-15" dirty="0">
                <a:latin typeface="Verdana"/>
                <a:cs typeface="Verdana"/>
              </a:rPr>
              <a:t>mp</a:t>
            </a:r>
            <a:r>
              <a:rPr sz="1800" spc="-25" dirty="0">
                <a:latin typeface="Verdana"/>
                <a:cs typeface="Verdana"/>
              </a:rPr>
              <a:t>e</a:t>
            </a:r>
            <a:r>
              <a:rPr sz="1800" spc="-10" dirty="0">
                <a:latin typeface="Verdana"/>
                <a:cs typeface="Verdana"/>
              </a:rPr>
              <a:t>d</a:t>
            </a:r>
            <a:r>
              <a:rPr sz="1800" spc="-15" dirty="0">
                <a:latin typeface="Verdana"/>
                <a:cs typeface="Verdana"/>
              </a:rPr>
              <a:t>ed</a:t>
            </a:r>
            <a:r>
              <a:rPr sz="1800" spc="25" dirty="0">
                <a:latin typeface="Verdana"/>
                <a:cs typeface="Verdana"/>
              </a:rPr>
              <a:t> </a:t>
            </a:r>
            <a:r>
              <a:rPr sz="1800" spc="-10" dirty="0">
                <a:latin typeface="Verdana"/>
                <a:cs typeface="Verdana"/>
              </a:rPr>
              <a:t>b</a:t>
            </a:r>
            <a:r>
              <a:rPr sz="1800" spc="-15" dirty="0">
                <a:latin typeface="Verdana"/>
                <a:cs typeface="Verdana"/>
              </a:rPr>
              <a:t>e</a:t>
            </a:r>
            <a:r>
              <a:rPr sz="1800" spc="-20" dirty="0">
                <a:latin typeface="Verdana"/>
                <a:cs typeface="Verdana"/>
              </a:rPr>
              <a:t>c</a:t>
            </a:r>
            <a:r>
              <a:rPr sz="1800" spc="-15" dirty="0">
                <a:latin typeface="Verdana"/>
                <a:cs typeface="Verdana"/>
              </a:rPr>
              <a:t>ause</a:t>
            </a:r>
            <a:r>
              <a:rPr sz="1800" spc="15" dirty="0">
                <a:latin typeface="Verdana"/>
                <a:cs typeface="Verdana"/>
              </a:rPr>
              <a:t> </a:t>
            </a:r>
            <a:r>
              <a:rPr sz="1800" spc="-10" dirty="0">
                <a:latin typeface="Verdana"/>
                <a:cs typeface="Verdana"/>
              </a:rPr>
              <a:t>data to</a:t>
            </a:r>
            <a:r>
              <a:rPr sz="1800" spc="-15" dirty="0">
                <a:latin typeface="Verdana"/>
                <a:cs typeface="Verdana"/>
              </a:rPr>
              <a:t> me</a:t>
            </a:r>
            <a:r>
              <a:rPr sz="1800" spc="-20" dirty="0">
                <a:latin typeface="Verdana"/>
                <a:cs typeface="Verdana"/>
              </a:rPr>
              <a:t>a</a:t>
            </a:r>
            <a:r>
              <a:rPr sz="1800" spc="-10" dirty="0">
                <a:latin typeface="Verdana"/>
                <a:cs typeface="Verdana"/>
              </a:rPr>
              <a:t>sure the</a:t>
            </a:r>
            <a:r>
              <a:rPr sz="1800" spc="5" dirty="0">
                <a:latin typeface="Verdana"/>
                <a:cs typeface="Verdana"/>
              </a:rPr>
              <a:t> </a:t>
            </a:r>
            <a:r>
              <a:rPr sz="1800" spc="-10" dirty="0">
                <a:latin typeface="Verdana"/>
                <a:cs typeface="Verdana"/>
              </a:rPr>
              <a:t>effe</a:t>
            </a:r>
            <a:r>
              <a:rPr sz="1800" spc="-15" dirty="0">
                <a:latin typeface="Verdana"/>
                <a:cs typeface="Verdana"/>
              </a:rPr>
              <a:t>c</a:t>
            </a:r>
            <a:r>
              <a:rPr sz="1800" spc="0" dirty="0">
                <a:latin typeface="Verdana"/>
                <a:cs typeface="Verdana"/>
              </a:rPr>
              <a:t>t</a:t>
            </a:r>
            <a:r>
              <a:rPr sz="1800" spc="5" dirty="0">
                <a:latin typeface="Verdana"/>
                <a:cs typeface="Verdana"/>
              </a:rPr>
              <a:t>i</a:t>
            </a:r>
            <a:r>
              <a:rPr sz="1800" spc="-25" dirty="0">
                <a:latin typeface="Verdana"/>
                <a:cs typeface="Verdana"/>
              </a:rPr>
              <a:t>v</a:t>
            </a:r>
            <a:r>
              <a:rPr sz="1800" spc="-15" dirty="0">
                <a:latin typeface="Verdana"/>
                <a:cs typeface="Verdana"/>
              </a:rPr>
              <a:t>en</a:t>
            </a:r>
            <a:r>
              <a:rPr sz="1800" spc="-25" dirty="0">
                <a:latin typeface="Verdana"/>
                <a:cs typeface="Verdana"/>
              </a:rPr>
              <a:t>e</a:t>
            </a:r>
            <a:r>
              <a:rPr sz="1800" spc="-10" dirty="0">
                <a:latin typeface="Verdana"/>
                <a:cs typeface="Verdana"/>
              </a:rPr>
              <a:t>ss</a:t>
            </a:r>
            <a:r>
              <a:rPr sz="1800" spc="20" dirty="0">
                <a:latin typeface="Verdana"/>
                <a:cs typeface="Verdana"/>
              </a:rPr>
              <a:t> </a:t>
            </a:r>
            <a:r>
              <a:rPr sz="1800" spc="-10" dirty="0">
                <a:latin typeface="Verdana"/>
                <a:cs typeface="Verdana"/>
              </a:rPr>
              <a:t>of </a:t>
            </a:r>
            <a:r>
              <a:rPr sz="1800" spc="10" dirty="0">
                <a:latin typeface="Verdana"/>
                <a:cs typeface="Verdana"/>
              </a:rPr>
              <a:t>l</a:t>
            </a:r>
            <a:r>
              <a:rPr sz="1800" spc="-15" dirty="0">
                <a:latin typeface="Verdana"/>
                <a:cs typeface="Verdana"/>
              </a:rPr>
              <a:t>e</a:t>
            </a:r>
            <a:r>
              <a:rPr sz="1800" spc="-25" dirty="0">
                <a:latin typeface="Verdana"/>
                <a:cs typeface="Verdana"/>
              </a:rPr>
              <a:t>a</a:t>
            </a:r>
            <a:r>
              <a:rPr sz="1800" spc="-10" dirty="0">
                <a:latin typeface="Verdana"/>
                <a:cs typeface="Verdana"/>
              </a:rPr>
              <a:t>der</a:t>
            </a:r>
            <a:r>
              <a:rPr sz="1800" spc="5" dirty="0">
                <a:latin typeface="Verdana"/>
                <a:cs typeface="Verdana"/>
              </a:rPr>
              <a:t> </a:t>
            </a:r>
            <a:r>
              <a:rPr sz="1800" spc="-10" dirty="0">
                <a:latin typeface="Verdana"/>
                <a:cs typeface="Verdana"/>
              </a:rPr>
              <a:t>pr</a:t>
            </a:r>
            <a:r>
              <a:rPr sz="1800" spc="-20" dirty="0">
                <a:latin typeface="Verdana"/>
                <a:cs typeface="Verdana"/>
              </a:rPr>
              <a:t>e</a:t>
            </a:r>
            <a:r>
              <a:rPr sz="1800" spc="-10" dirty="0">
                <a:latin typeface="Verdana"/>
                <a:cs typeface="Verdana"/>
              </a:rPr>
              <a:t>p</a:t>
            </a:r>
            <a:r>
              <a:rPr sz="1800" spc="-15" dirty="0">
                <a:latin typeface="Verdana"/>
                <a:cs typeface="Verdana"/>
              </a:rPr>
              <a:t>a</a:t>
            </a:r>
            <a:r>
              <a:rPr sz="1800" spc="-50" dirty="0">
                <a:latin typeface="Verdana"/>
                <a:cs typeface="Verdana"/>
              </a:rPr>
              <a:t>r</a:t>
            </a:r>
            <a:r>
              <a:rPr sz="1800" spc="0" dirty="0">
                <a:latin typeface="Verdana"/>
                <a:cs typeface="Verdana"/>
              </a:rPr>
              <a:t>at</a:t>
            </a:r>
            <a:r>
              <a:rPr sz="1800" spc="5" dirty="0">
                <a:latin typeface="Verdana"/>
                <a:cs typeface="Verdana"/>
              </a:rPr>
              <a:t>i</a:t>
            </a:r>
            <a:r>
              <a:rPr sz="1800" spc="-15" dirty="0">
                <a:latin typeface="Verdana"/>
                <a:cs typeface="Verdana"/>
              </a:rPr>
              <a:t>on and </a:t>
            </a:r>
            <a:r>
              <a:rPr sz="1800" spc="-10" dirty="0">
                <a:latin typeface="Verdana"/>
                <a:cs typeface="Verdana"/>
              </a:rPr>
              <a:t>the</a:t>
            </a:r>
            <a:r>
              <a:rPr sz="1800" spc="5" dirty="0">
                <a:latin typeface="Verdana"/>
                <a:cs typeface="Verdana"/>
              </a:rPr>
              <a:t> </a:t>
            </a:r>
            <a:r>
              <a:rPr sz="1800" spc="-15" dirty="0">
                <a:latin typeface="Verdana"/>
                <a:cs typeface="Verdana"/>
              </a:rPr>
              <a:t>outcom</a:t>
            </a:r>
            <a:r>
              <a:rPr sz="1800" spc="-25" dirty="0">
                <a:latin typeface="Verdana"/>
                <a:cs typeface="Verdana"/>
              </a:rPr>
              <a:t>e</a:t>
            </a:r>
            <a:r>
              <a:rPr sz="1800" spc="-10" dirty="0">
                <a:latin typeface="Verdana"/>
                <a:cs typeface="Verdana"/>
              </a:rPr>
              <a:t>s</a:t>
            </a:r>
            <a:r>
              <a:rPr sz="1800" spc="10" dirty="0">
                <a:latin typeface="Verdana"/>
                <a:cs typeface="Verdana"/>
              </a:rPr>
              <a:t> </a:t>
            </a:r>
            <a:r>
              <a:rPr sz="1800" spc="-10" dirty="0">
                <a:latin typeface="Verdana"/>
                <a:cs typeface="Verdana"/>
              </a:rPr>
              <a:t>of stu</a:t>
            </a:r>
            <a:r>
              <a:rPr sz="1800" spc="-25" dirty="0">
                <a:latin typeface="Verdana"/>
                <a:cs typeface="Verdana"/>
              </a:rPr>
              <a:t>d</a:t>
            </a:r>
            <a:r>
              <a:rPr sz="1800" spc="-15" dirty="0">
                <a:latin typeface="Verdana"/>
                <a:cs typeface="Verdana"/>
              </a:rPr>
              <a:t>ent</a:t>
            </a:r>
            <a:r>
              <a:rPr sz="1800" spc="-10" dirty="0">
                <a:latin typeface="Verdana"/>
                <a:cs typeface="Verdana"/>
              </a:rPr>
              <a:t>s</a:t>
            </a:r>
            <a:r>
              <a:rPr sz="1800" spc="20" dirty="0">
                <a:latin typeface="Verdana"/>
                <a:cs typeface="Verdana"/>
              </a:rPr>
              <a:t> </a:t>
            </a:r>
            <a:r>
              <a:rPr sz="1800" spc="-30" dirty="0">
                <a:latin typeface="Verdana"/>
                <a:cs typeface="Verdana"/>
              </a:rPr>
              <a:t>o</a:t>
            </a:r>
            <a:r>
              <a:rPr sz="1800" spc="-25" dirty="0">
                <a:latin typeface="Verdana"/>
                <a:cs typeface="Verdana"/>
              </a:rPr>
              <a:t>v</a:t>
            </a:r>
            <a:r>
              <a:rPr sz="1800" spc="-10" dirty="0">
                <a:latin typeface="Verdana"/>
                <a:cs typeface="Verdana"/>
              </a:rPr>
              <a:t>er</a:t>
            </a:r>
            <a:r>
              <a:rPr sz="1800" spc="-15" dirty="0">
                <a:latin typeface="Verdana"/>
                <a:cs typeface="Verdana"/>
              </a:rPr>
              <a:t> </a:t>
            </a:r>
            <a:r>
              <a:rPr sz="1800" spc="0" dirty="0">
                <a:latin typeface="Verdana"/>
                <a:cs typeface="Verdana"/>
              </a:rPr>
              <a:t>t</a:t>
            </a:r>
            <a:r>
              <a:rPr sz="1800" spc="5" dirty="0">
                <a:latin typeface="Verdana"/>
                <a:cs typeface="Verdana"/>
              </a:rPr>
              <a:t>i</a:t>
            </a:r>
            <a:r>
              <a:rPr sz="1800" spc="-15" dirty="0">
                <a:latin typeface="Verdana"/>
                <a:cs typeface="Verdana"/>
              </a:rPr>
              <a:t>me</a:t>
            </a:r>
            <a:r>
              <a:rPr sz="1800" spc="10" dirty="0">
                <a:latin typeface="Verdana"/>
                <a:cs typeface="Verdana"/>
              </a:rPr>
              <a:t> </a:t>
            </a:r>
            <a:r>
              <a:rPr sz="1800" spc="-10" dirty="0">
                <a:latin typeface="Verdana"/>
                <a:cs typeface="Verdana"/>
              </a:rPr>
              <a:t>are</a:t>
            </a:r>
            <a:r>
              <a:rPr sz="1800" spc="-15" dirty="0">
                <a:latin typeface="Verdana"/>
                <a:cs typeface="Verdana"/>
              </a:rPr>
              <a:t> </a:t>
            </a:r>
            <a:r>
              <a:rPr sz="1800" spc="0" dirty="0">
                <a:latin typeface="Verdana"/>
                <a:cs typeface="Verdana"/>
              </a:rPr>
              <a:t>s</a:t>
            </a:r>
            <a:r>
              <a:rPr sz="1800" spc="-10" dirty="0">
                <a:latin typeface="Verdana"/>
                <a:cs typeface="Verdana"/>
              </a:rPr>
              <a:t>parse</a:t>
            </a:r>
            <a:r>
              <a:rPr sz="1800" spc="5" dirty="0">
                <a:latin typeface="Verdana"/>
                <a:cs typeface="Verdana"/>
              </a:rPr>
              <a:t> </a:t>
            </a:r>
            <a:r>
              <a:rPr sz="1800" spc="-15" dirty="0">
                <a:latin typeface="Verdana"/>
                <a:cs typeface="Verdana"/>
              </a:rPr>
              <a:t>and</a:t>
            </a:r>
            <a:r>
              <a:rPr sz="1800" spc="5" dirty="0">
                <a:latin typeface="Verdana"/>
                <a:cs typeface="Verdana"/>
              </a:rPr>
              <a:t> </a:t>
            </a:r>
            <a:r>
              <a:rPr sz="1800" spc="-10" dirty="0">
                <a:latin typeface="Verdana"/>
                <a:cs typeface="Verdana"/>
              </a:rPr>
              <a:t>of q</a:t>
            </a:r>
            <a:r>
              <a:rPr sz="1800" spc="-15" dirty="0">
                <a:latin typeface="Verdana"/>
                <a:cs typeface="Verdana"/>
              </a:rPr>
              <a:t>ues</a:t>
            </a:r>
            <a:r>
              <a:rPr sz="1800" spc="0" dirty="0">
                <a:latin typeface="Verdana"/>
                <a:cs typeface="Verdana"/>
              </a:rPr>
              <a:t>t</a:t>
            </a:r>
            <a:r>
              <a:rPr sz="1800" spc="5" dirty="0">
                <a:latin typeface="Verdana"/>
                <a:cs typeface="Verdana"/>
              </a:rPr>
              <a:t>i</a:t>
            </a:r>
            <a:r>
              <a:rPr sz="1800" spc="-15" dirty="0">
                <a:latin typeface="Verdana"/>
                <a:cs typeface="Verdana"/>
              </a:rPr>
              <a:t>ona</a:t>
            </a:r>
            <a:r>
              <a:rPr sz="1800" spc="-25" dirty="0">
                <a:latin typeface="Verdana"/>
                <a:cs typeface="Verdana"/>
              </a:rPr>
              <a:t>b</a:t>
            </a:r>
            <a:r>
              <a:rPr sz="1800" spc="5" dirty="0">
                <a:latin typeface="Verdana"/>
                <a:cs typeface="Verdana"/>
              </a:rPr>
              <a:t>l</a:t>
            </a:r>
            <a:r>
              <a:rPr sz="1800" spc="-15" dirty="0">
                <a:latin typeface="Verdana"/>
                <a:cs typeface="Verdana"/>
              </a:rPr>
              <a:t>e</a:t>
            </a:r>
            <a:r>
              <a:rPr sz="1800" spc="20" dirty="0">
                <a:latin typeface="Verdana"/>
                <a:cs typeface="Verdana"/>
              </a:rPr>
              <a:t> </a:t>
            </a:r>
            <a:r>
              <a:rPr sz="1800" spc="-10" dirty="0">
                <a:latin typeface="Verdana"/>
                <a:cs typeface="Verdana"/>
              </a:rPr>
              <a:t>q</a:t>
            </a:r>
            <a:r>
              <a:rPr sz="1800" spc="-15" dirty="0">
                <a:latin typeface="Verdana"/>
                <a:cs typeface="Verdana"/>
              </a:rPr>
              <a:t>ua</a:t>
            </a:r>
            <a:r>
              <a:rPr sz="1800" spc="0" dirty="0">
                <a:latin typeface="Verdana"/>
                <a:cs typeface="Verdana"/>
              </a:rPr>
              <a:t>l</a:t>
            </a:r>
            <a:r>
              <a:rPr sz="1800" spc="5" dirty="0">
                <a:latin typeface="Verdana"/>
                <a:cs typeface="Verdana"/>
              </a:rPr>
              <a:t>i</a:t>
            </a:r>
            <a:r>
              <a:rPr sz="1800" spc="-15" dirty="0">
                <a:latin typeface="Verdana"/>
                <a:cs typeface="Verdana"/>
              </a:rPr>
              <a:t>ty</a:t>
            </a:r>
            <a:endParaRPr sz="1800">
              <a:latin typeface="Verdana"/>
              <a:cs typeface="Verdana"/>
            </a:endParaRPr>
          </a:p>
          <a:p>
            <a:pPr>
              <a:lnSpc>
                <a:spcPts val="500"/>
              </a:lnSpc>
              <a:spcBef>
                <a:spcPts val="14"/>
              </a:spcBef>
              <a:buFont typeface="Arial"/>
              <a:buChar char="•"/>
            </a:pPr>
            <a:endParaRPr sz="500"/>
          </a:p>
          <a:p>
            <a:pPr>
              <a:lnSpc>
                <a:spcPts val="1000"/>
              </a:lnSpc>
              <a:buFont typeface="Arial"/>
              <a:buChar char="•"/>
            </a:pPr>
            <a:endParaRPr sz="1000"/>
          </a:p>
          <a:p>
            <a:pPr marL="355600" marR="26034" indent="-342900">
              <a:lnSpc>
                <a:spcPct val="100000"/>
              </a:lnSpc>
              <a:buFont typeface="Arial"/>
              <a:buChar char="•"/>
              <a:tabLst>
                <a:tab pos="354965" algn="l"/>
                <a:tab pos="5352415" algn="l"/>
              </a:tabLst>
            </a:pPr>
            <a:r>
              <a:rPr sz="1800" spc="-25" dirty="0">
                <a:latin typeface="Verdana"/>
                <a:cs typeface="Verdana"/>
              </a:rPr>
              <a:t>A</a:t>
            </a:r>
            <a:r>
              <a:rPr sz="1800" spc="0" dirty="0">
                <a:latin typeface="Verdana"/>
                <a:cs typeface="Verdana"/>
              </a:rPr>
              <a:t>t</a:t>
            </a:r>
            <a:r>
              <a:rPr sz="1800" spc="-15" dirty="0">
                <a:latin typeface="Verdana"/>
                <a:cs typeface="Verdana"/>
              </a:rPr>
              <a:t> </a:t>
            </a:r>
            <a:r>
              <a:rPr sz="1800" spc="5" dirty="0">
                <a:latin typeface="Verdana"/>
                <a:cs typeface="Verdana"/>
              </a:rPr>
              <a:t>i</a:t>
            </a:r>
            <a:r>
              <a:rPr sz="1800" spc="-15" dirty="0">
                <a:latin typeface="Verdana"/>
                <a:cs typeface="Verdana"/>
              </a:rPr>
              <a:t>ssue</a:t>
            </a:r>
            <a:r>
              <a:rPr sz="1800" spc="5" dirty="0">
                <a:latin typeface="Verdana"/>
                <a:cs typeface="Verdana"/>
              </a:rPr>
              <a:t> i</a:t>
            </a:r>
            <a:r>
              <a:rPr sz="1800" spc="-10" dirty="0">
                <a:latin typeface="Verdana"/>
                <a:cs typeface="Verdana"/>
              </a:rPr>
              <a:t>s</a:t>
            </a:r>
            <a:r>
              <a:rPr sz="1800" spc="-15" dirty="0">
                <a:latin typeface="Verdana"/>
                <a:cs typeface="Verdana"/>
              </a:rPr>
              <a:t> </a:t>
            </a:r>
            <a:r>
              <a:rPr sz="1800" spc="-10" dirty="0">
                <a:latin typeface="Verdana"/>
                <a:cs typeface="Verdana"/>
              </a:rPr>
              <a:t>the</a:t>
            </a:r>
            <a:r>
              <a:rPr sz="1800" spc="5" dirty="0">
                <a:latin typeface="Verdana"/>
                <a:cs typeface="Verdana"/>
              </a:rPr>
              <a:t> </a:t>
            </a:r>
            <a:r>
              <a:rPr sz="1800" spc="-10" dirty="0">
                <a:latin typeface="Verdana"/>
                <a:cs typeface="Verdana"/>
              </a:rPr>
              <a:t>ac</a:t>
            </a:r>
            <a:r>
              <a:rPr sz="1800" spc="-15" dirty="0">
                <a:latin typeface="Verdana"/>
                <a:cs typeface="Verdana"/>
              </a:rPr>
              <a:t>ce</a:t>
            </a:r>
            <a:r>
              <a:rPr sz="1800" spc="-20" dirty="0">
                <a:latin typeface="Verdana"/>
                <a:cs typeface="Verdana"/>
              </a:rPr>
              <a:t>s</a:t>
            </a:r>
            <a:r>
              <a:rPr sz="1800" spc="0" dirty="0">
                <a:latin typeface="Verdana"/>
                <a:cs typeface="Verdana"/>
              </a:rPr>
              <a:t>s</a:t>
            </a:r>
            <a:r>
              <a:rPr sz="1800" spc="5" dirty="0">
                <a:latin typeface="Verdana"/>
                <a:cs typeface="Verdana"/>
              </a:rPr>
              <a:t>i</a:t>
            </a:r>
            <a:r>
              <a:rPr sz="1800" spc="-10" dirty="0">
                <a:latin typeface="Verdana"/>
                <a:cs typeface="Verdana"/>
              </a:rPr>
              <a:t>b</a:t>
            </a:r>
            <a:r>
              <a:rPr sz="1800" spc="5" dirty="0">
                <a:latin typeface="Verdana"/>
                <a:cs typeface="Verdana"/>
              </a:rPr>
              <a:t>ili</a:t>
            </a:r>
            <a:r>
              <a:rPr sz="1800" spc="-15" dirty="0">
                <a:latin typeface="Verdana"/>
                <a:cs typeface="Verdana"/>
              </a:rPr>
              <a:t>ty</a:t>
            </a:r>
            <a:r>
              <a:rPr sz="1800" spc="10" dirty="0">
                <a:latin typeface="Verdana"/>
                <a:cs typeface="Verdana"/>
              </a:rPr>
              <a:t> </a:t>
            </a:r>
            <a:r>
              <a:rPr sz="1800" spc="-10" dirty="0">
                <a:latin typeface="Verdana"/>
                <a:cs typeface="Verdana"/>
              </a:rPr>
              <a:t>of data</a:t>
            </a:r>
            <a:r>
              <a:rPr sz="1800" spc="-5" dirty="0">
                <a:latin typeface="Verdana"/>
                <a:cs typeface="Verdana"/>
              </a:rPr>
              <a:t> </a:t>
            </a:r>
            <a:r>
              <a:rPr sz="1800" spc="-10" dirty="0">
                <a:latin typeface="Verdana"/>
                <a:cs typeface="Verdana"/>
              </a:rPr>
              <a:t>as we</a:t>
            </a:r>
            <a:r>
              <a:rPr sz="1800" spc="5" dirty="0">
                <a:latin typeface="Verdana"/>
                <a:cs typeface="Verdana"/>
              </a:rPr>
              <a:t>l</a:t>
            </a:r>
            <a:r>
              <a:rPr sz="1800" spc="0" dirty="0">
                <a:latin typeface="Verdana"/>
                <a:cs typeface="Verdana"/>
              </a:rPr>
              <a:t>l</a:t>
            </a:r>
            <a:r>
              <a:rPr sz="1800" spc="5" dirty="0">
                <a:latin typeface="Verdana"/>
                <a:cs typeface="Verdana"/>
              </a:rPr>
              <a:t> </a:t>
            </a:r>
            <a:r>
              <a:rPr sz="1800" spc="-10" dirty="0">
                <a:latin typeface="Verdana"/>
                <a:cs typeface="Verdana"/>
              </a:rPr>
              <a:t>as </a:t>
            </a:r>
            <a:r>
              <a:rPr sz="1800" spc="10" dirty="0">
                <a:latin typeface="Verdana"/>
                <a:cs typeface="Verdana"/>
              </a:rPr>
              <a:t>i</a:t>
            </a:r>
            <a:r>
              <a:rPr sz="1800" spc="0" dirty="0">
                <a:latin typeface="Verdana"/>
                <a:cs typeface="Verdana"/>
              </a:rPr>
              <a:t>ts </a:t>
            </a:r>
            <a:r>
              <a:rPr sz="1800" spc="-15" dirty="0">
                <a:latin typeface="Verdana"/>
                <a:cs typeface="Verdana"/>
              </a:rPr>
              <a:t>com</a:t>
            </a:r>
            <a:r>
              <a:rPr sz="1800" spc="-25" dirty="0">
                <a:latin typeface="Verdana"/>
                <a:cs typeface="Verdana"/>
              </a:rPr>
              <a:t>p</a:t>
            </a:r>
            <a:r>
              <a:rPr sz="1800" spc="-15" dirty="0">
                <a:latin typeface="Verdana"/>
                <a:cs typeface="Verdana"/>
              </a:rPr>
              <a:t>a</a:t>
            </a:r>
            <a:r>
              <a:rPr sz="1800" spc="-50" dirty="0">
                <a:latin typeface="Verdana"/>
                <a:cs typeface="Verdana"/>
              </a:rPr>
              <a:t>r</a:t>
            </a:r>
            <a:r>
              <a:rPr sz="1800" spc="-15" dirty="0">
                <a:latin typeface="Verdana"/>
                <a:cs typeface="Verdana"/>
              </a:rPr>
              <a:t>a</a:t>
            </a:r>
            <a:r>
              <a:rPr sz="1800" spc="-25" dirty="0">
                <a:latin typeface="Verdana"/>
                <a:cs typeface="Verdana"/>
              </a:rPr>
              <a:t>b</a:t>
            </a:r>
            <a:r>
              <a:rPr sz="1800" spc="5" dirty="0">
                <a:latin typeface="Verdana"/>
                <a:cs typeface="Verdana"/>
              </a:rPr>
              <a:t>ili</a:t>
            </a:r>
            <a:r>
              <a:rPr sz="1800" spc="-15" dirty="0">
                <a:latin typeface="Verdana"/>
                <a:cs typeface="Verdana"/>
              </a:rPr>
              <a:t>ty</a:t>
            </a:r>
            <a:r>
              <a:rPr sz="1800" spc="-10" dirty="0">
                <a:latin typeface="Verdana"/>
                <a:cs typeface="Verdana"/>
              </a:rPr>
              <a:t> acro</a:t>
            </a:r>
            <a:r>
              <a:rPr sz="1800" spc="-20" dirty="0">
                <a:latin typeface="Verdana"/>
                <a:cs typeface="Verdana"/>
              </a:rPr>
              <a:t>s</a:t>
            </a:r>
            <a:r>
              <a:rPr sz="1800" spc="-10" dirty="0">
                <a:latin typeface="Verdana"/>
                <a:cs typeface="Verdana"/>
              </a:rPr>
              <a:t>s </a:t>
            </a:r>
            <a:r>
              <a:rPr sz="1800" spc="5" dirty="0">
                <a:latin typeface="Verdana"/>
                <a:cs typeface="Verdana"/>
              </a:rPr>
              <a:t>i</a:t>
            </a:r>
            <a:r>
              <a:rPr sz="1800" spc="0" dirty="0">
                <a:latin typeface="Verdana"/>
                <a:cs typeface="Verdana"/>
              </a:rPr>
              <a:t>ndiv</a:t>
            </a:r>
            <a:r>
              <a:rPr sz="1800" spc="10" dirty="0">
                <a:latin typeface="Verdana"/>
                <a:cs typeface="Verdana"/>
              </a:rPr>
              <a:t>i</a:t>
            </a:r>
            <a:r>
              <a:rPr sz="1800" spc="-10" dirty="0">
                <a:latin typeface="Verdana"/>
                <a:cs typeface="Verdana"/>
              </a:rPr>
              <a:t>d</a:t>
            </a:r>
            <a:r>
              <a:rPr sz="1800" spc="-15" dirty="0">
                <a:latin typeface="Verdana"/>
                <a:cs typeface="Verdana"/>
              </a:rPr>
              <a:t>ua</a:t>
            </a:r>
            <a:r>
              <a:rPr sz="1800" spc="0" dirty="0">
                <a:latin typeface="Verdana"/>
                <a:cs typeface="Verdana"/>
              </a:rPr>
              <a:t>l</a:t>
            </a:r>
            <a:r>
              <a:rPr sz="1800" spc="-10" dirty="0">
                <a:latin typeface="Verdana"/>
                <a:cs typeface="Verdana"/>
              </a:rPr>
              <a:t>s,</a:t>
            </a:r>
            <a:r>
              <a:rPr sz="1800" spc="-20" dirty="0">
                <a:latin typeface="Verdana"/>
                <a:cs typeface="Verdana"/>
              </a:rPr>
              <a:t> </a:t>
            </a:r>
            <a:r>
              <a:rPr sz="1800" spc="5" dirty="0">
                <a:latin typeface="Verdana"/>
                <a:cs typeface="Verdana"/>
              </a:rPr>
              <a:t>i</a:t>
            </a:r>
            <a:r>
              <a:rPr sz="1800" spc="0" dirty="0">
                <a:latin typeface="Verdana"/>
                <a:cs typeface="Verdana"/>
              </a:rPr>
              <a:t>nst</a:t>
            </a:r>
            <a:r>
              <a:rPr sz="1800" spc="5" dirty="0">
                <a:latin typeface="Verdana"/>
                <a:cs typeface="Verdana"/>
              </a:rPr>
              <a:t>i</a:t>
            </a:r>
            <a:r>
              <a:rPr sz="1800" spc="0" dirty="0">
                <a:latin typeface="Verdana"/>
                <a:cs typeface="Verdana"/>
              </a:rPr>
              <a:t>tut</a:t>
            </a:r>
            <a:r>
              <a:rPr sz="1800" spc="5" dirty="0">
                <a:latin typeface="Verdana"/>
                <a:cs typeface="Verdana"/>
              </a:rPr>
              <a:t>i</a:t>
            </a:r>
            <a:r>
              <a:rPr sz="1800" spc="-10" dirty="0">
                <a:latin typeface="Verdana"/>
                <a:cs typeface="Verdana"/>
              </a:rPr>
              <a:t>ons, </a:t>
            </a:r>
            <a:r>
              <a:rPr sz="1800" spc="-15" dirty="0">
                <a:latin typeface="Verdana"/>
                <a:cs typeface="Verdana"/>
              </a:rPr>
              <a:t>and</a:t>
            </a:r>
            <a:r>
              <a:rPr sz="1800" spc="-10" dirty="0">
                <a:latin typeface="Verdana"/>
                <a:cs typeface="Verdana"/>
              </a:rPr>
              <a:t> </a:t>
            </a:r>
            <a:r>
              <a:rPr sz="1800" spc="0" dirty="0">
                <a:latin typeface="Verdana"/>
                <a:cs typeface="Verdana"/>
              </a:rPr>
              <a:t>t</a:t>
            </a:r>
            <a:r>
              <a:rPr sz="1800" spc="10" dirty="0">
                <a:latin typeface="Verdana"/>
                <a:cs typeface="Verdana"/>
              </a:rPr>
              <a:t>i</a:t>
            </a:r>
            <a:r>
              <a:rPr sz="1800" spc="-15" dirty="0">
                <a:latin typeface="Verdana"/>
                <a:cs typeface="Verdana"/>
              </a:rPr>
              <a:t>me</a:t>
            </a:r>
            <a:r>
              <a:rPr sz="1800" spc="10" dirty="0">
                <a:latin typeface="Verdana"/>
                <a:cs typeface="Verdana"/>
              </a:rPr>
              <a:t> </a:t>
            </a:r>
            <a:r>
              <a:rPr sz="1800" spc="-10" dirty="0">
                <a:latin typeface="Verdana"/>
                <a:cs typeface="Verdana"/>
              </a:rPr>
              <a:t>p</a:t>
            </a:r>
            <a:r>
              <a:rPr sz="1800" spc="-15" dirty="0">
                <a:latin typeface="Verdana"/>
                <a:cs typeface="Verdana"/>
              </a:rPr>
              <a:t>er</a:t>
            </a:r>
            <a:r>
              <a:rPr sz="1800" spc="5" dirty="0">
                <a:latin typeface="Verdana"/>
                <a:cs typeface="Verdana"/>
              </a:rPr>
              <a:t>i</a:t>
            </a:r>
            <a:r>
              <a:rPr sz="1800" spc="-15" dirty="0">
                <a:latin typeface="Verdana"/>
                <a:cs typeface="Verdana"/>
              </a:rPr>
              <a:t>o</a:t>
            </a:r>
            <a:r>
              <a:rPr sz="1800" spc="-25" dirty="0">
                <a:latin typeface="Verdana"/>
                <a:cs typeface="Verdana"/>
              </a:rPr>
              <a:t>d</a:t>
            </a:r>
            <a:r>
              <a:rPr sz="1800" spc="-10" dirty="0">
                <a:latin typeface="Verdana"/>
                <a:cs typeface="Verdana"/>
              </a:rPr>
              <a:t>s.	Th</a:t>
            </a:r>
            <a:r>
              <a:rPr sz="1800" spc="5" dirty="0">
                <a:latin typeface="Verdana"/>
                <a:cs typeface="Verdana"/>
              </a:rPr>
              <a:t>i</a:t>
            </a:r>
            <a:r>
              <a:rPr sz="1800" spc="-10" dirty="0">
                <a:latin typeface="Verdana"/>
                <a:cs typeface="Verdana"/>
              </a:rPr>
              <a:t>s</a:t>
            </a:r>
            <a:r>
              <a:rPr sz="1800" spc="10" dirty="0">
                <a:latin typeface="Verdana"/>
                <a:cs typeface="Verdana"/>
              </a:rPr>
              <a:t> </a:t>
            </a:r>
            <a:r>
              <a:rPr sz="1800" spc="-15" dirty="0">
                <a:latin typeface="Verdana"/>
                <a:cs typeface="Verdana"/>
              </a:rPr>
              <a:t>ma</a:t>
            </a:r>
            <a:r>
              <a:rPr sz="1800" spc="-25" dirty="0">
                <a:latin typeface="Verdana"/>
                <a:cs typeface="Verdana"/>
              </a:rPr>
              <a:t>k</a:t>
            </a:r>
            <a:r>
              <a:rPr sz="1800" spc="-10" dirty="0">
                <a:latin typeface="Verdana"/>
                <a:cs typeface="Verdana"/>
              </a:rPr>
              <a:t>es</a:t>
            </a:r>
            <a:r>
              <a:rPr sz="1800" spc="-20" dirty="0">
                <a:latin typeface="Verdana"/>
                <a:cs typeface="Verdana"/>
              </a:rPr>
              <a:t> </a:t>
            </a:r>
            <a:r>
              <a:rPr sz="1800" spc="5" dirty="0">
                <a:latin typeface="Verdana"/>
                <a:cs typeface="Verdana"/>
              </a:rPr>
              <a:t>i</a:t>
            </a:r>
            <a:r>
              <a:rPr sz="1800" spc="0" dirty="0">
                <a:latin typeface="Verdana"/>
                <a:cs typeface="Verdana"/>
              </a:rPr>
              <a:t>t </a:t>
            </a:r>
            <a:r>
              <a:rPr sz="1800" spc="-15" dirty="0">
                <a:latin typeface="Verdana"/>
                <a:cs typeface="Verdana"/>
              </a:rPr>
              <a:t>a cha</a:t>
            </a:r>
            <a:r>
              <a:rPr sz="1800" spc="0" dirty="0">
                <a:latin typeface="Verdana"/>
                <a:cs typeface="Verdana"/>
              </a:rPr>
              <a:t>l</a:t>
            </a:r>
            <a:r>
              <a:rPr sz="1800" spc="5" dirty="0">
                <a:latin typeface="Verdana"/>
                <a:cs typeface="Verdana"/>
              </a:rPr>
              <a:t>l</a:t>
            </a:r>
            <a:r>
              <a:rPr sz="1800" spc="-15" dirty="0">
                <a:latin typeface="Verdana"/>
                <a:cs typeface="Verdana"/>
              </a:rPr>
              <a:t>en</a:t>
            </a:r>
            <a:r>
              <a:rPr sz="1800" spc="-25" dirty="0">
                <a:latin typeface="Verdana"/>
                <a:cs typeface="Verdana"/>
              </a:rPr>
              <a:t>g</a:t>
            </a:r>
            <a:r>
              <a:rPr sz="1800" spc="-15" dirty="0">
                <a:latin typeface="Verdana"/>
                <a:cs typeface="Verdana"/>
              </a:rPr>
              <a:t>e</a:t>
            </a:r>
            <a:r>
              <a:rPr sz="1800" spc="5" dirty="0">
                <a:latin typeface="Verdana"/>
                <a:cs typeface="Verdana"/>
              </a:rPr>
              <a:t> </a:t>
            </a:r>
            <a:r>
              <a:rPr sz="1800" spc="-10" dirty="0">
                <a:latin typeface="Verdana"/>
                <a:cs typeface="Verdana"/>
              </a:rPr>
              <a:t>to ac</a:t>
            </a:r>
            <a:r>
              <a:rPr sz="1800" spc="-15" dirty="0">
                <a:latin typeface="Verdana"/>
                <a:cs typeface="Verdana"/>
              </a:rPr>
              <a:t>cu</a:t>
            </a:r>
            <a:r>
              <a:rPr sz="1800" spc="-50" dirty="0">
                <a:latin typeface="Verdana"/>
                <a:cs typeface="Verdana"/>
              </a:rPr>
              <a:t>r</a:t>
            </a:r>
            <a:r>
              <a:rPr sz="1800" spc="-10" dirty="0">
                <a:latin typeface="Verdana"/>
                <a:cs typeface="Verdana"/>
              </a:rPr>
              <a:t>at</a:t>
            </a:r>
            <a:r>
              <a:rPr sz="1800" spc="-25" dirty="0">
                <a:latin typeface="Verdana"/>
                <a:cs typeface="Verdana"/>
              </a:rPr>
              <a:t>e</a:t>
            </a:r>
            <a:r>
              <a:rPr sz="1800" spc="5" dirty="0">
                <a:latin typeface="Verdana"/>
                <a:cs typeface="Verdana"/>
              </a:rPr>
              <a:t>l</a:t>
            </a:r>
            <a:r>
              <a:rPr sz="1800" spc="-15" dirty="0">
                <a:latin typeface="Verdana"/>
                <a:cs typeface="Verdana"/>
              </a:rPr>
              <a:t>y</a:t>
            </a:r>
            <a:r>
              <a:rPr sz="1800" spc="-10" dirty="0">
                <a:latin typeface="Verdana"/>
                <a:cs typeface="Verdana"/>
              </a:rPr>
              <a:t> g</a:t>
            </a:r>
            <a:r>
              <a:rPr sz="1800" spc="-15" dirty="0">
                <a:latin typeface="Verdana"/>
                <a:cs typeface="Verdana"/>
              </a:rPr>
              <a:t>au</a:t>
            </a:r>
            <a:r>
              <a:rPr sz="1800" spc="-25" dirty="0">
                <a:latin typeface="Verdana"/>
                <a:cs typeface="Verdana"/>
              </a:rPr>
              <a:t>g</a:t>
            </a:r>
            <a:r>
              <a:rPr sz="1800" spc="-15" dirty="0">
                <a:latin typeface="Verdana"/>
                <a:cs typeface="Verdana"/>
              </a:rPr>
              <a:t>e</a:t>
            </a:r>
            <a:r>
              <a:rPr sz="1800" spc="20" dirty="0">
                <a:latin typeface="Verdana"/>
                <a:cs typeface="Verdana"/>
              </a:rPr>
              <a:t> </a:t>
            </a:r>
            <a:r>
              <a:rPr sz="1800" spc="-10" dirty="0">
                <a:latin typeface="Verdana"/>
                <a:cs typeface="Verdana"/>
              </a:rPr>
              <a:t>pro</a:t>
            </a:r>
            <a:r>
              <a:rPr sz="1800" spc="-25" dirty="0">
                <a:latin typeface="Verdana"/>
                <a:cs typeface="Verdana"/>
              </a:rPr>
              <a:t>g</a:t>
            </a:r>
            <a:r>
              <a:rPr sz="1800" spc="-50" dirty="0">
                <a:latin typeface="Verdana"/>
                <a:cs typeface="Verdana"/>
              </a:rPr>
              <a:t>r</a:t>
            </a:r>
            <a:r>
              <a:rPr sz="1800" spc="-15" dirty="0">
                <a:latin typeface="Verdana"/>
                <a:cs typeface="Verdana"/>
              </a:rPr>
              <a:t>am </a:t>
            </a:r>
            <a:r>
              <a:rPr sz="1800" spc="-10" dirty="0">
                <a:latin typeface="Verdana"/>
                <a:cs typeface="Verdana"/>
              </a:rPr>
              <a:t>effe</a:t>
            </a:r>
            <a:r>
              <a:rPr sz="1800" spc="-15" dirty="0">
                <a:latin typeface="Verdana"/>
                <a:cs typeface="Verdana"/>
              </a:rPr>
              <a:t>c</a:t>
            </a:r>
            <a:r>
              <a:rPr sz="1800" spc="0" dirty="0">
                <a:latin typeface="Verdana"/>
                <a:cs typeface="Verdana"/>
              </a:rPr>
              <a:t>t</a:t>
            </a:r>
            <a:r>
              <a:rPr sz="1800" spc="5" dirty="0">
                <a:latin typeface="Verdana"/>
                <a:cs typeface="Verdana"/>
              </a:rPr>
              <a:t>i</a:t>
            </a:r>
            <a:r>
              <a:rPr sz="1800" spc="-25" dirty="0">
                <a:latin typeface="Verdana"/>
                <a:cs typeface="Verdana"/>
              </a:rPr>
              <a:t>v</a:t>
            </a:r>
            <a:r>
              <a:rPr sz="1800" spc="-15" dirty="0">
                <a:latin typeface="Verdana"/>
                <a:cs typeface="Verdana"/>
              </a:rPr>
              <a:t>en</a:t>
            </a:r>
            <a:r>
              <a:rPr sz="1800" spc="-25" dirty="0">
                <a:latin typeface="Verdana"/>
                <a:cs typeface="Verdana"/>
              </a:rPr>
              <a:t>e</a:t>
            </a:r>
            <a:r>
              <a:rPr sz="1800" spc="-10" dirty="0">
                <a:latin typeface="Verdana"/>
                <a:cs typeface="Verdana"/>
              </a:rPr>
              <a:t>ss</a:t>
            </a:r>
            <a:r>
              <a:rPr sz="1800" spc="20" dirty="0">
                <a:latin typeface="Verdana"/>
                <a:cs typeface="Verdana"/>
              </a:rPr>
              <a:t> </a:t>
            </a:r>
            <a:r>
              <a:rPr sz="1800" spc="-15" dirty="0">
                <a:latin typeface="Verdana"/>
                <a:cs typeface="Verdana"/>
              </a:rPr>
              <a:t>and</a:t>
            </a:r>
            <a:r>
              <a:rPr sz="1800" spc="5" dirty="0">
                <a:latin typeface="Verdana"/>
                <a:cs typeface="Verdana"/>
              </a:rPr>
              <a:t> </a:t>
            </a:r>
            <a:r>
              <a:rPr sz="1800" spc="0" dirty="0">
                <a:latin typeface="Verdana"/>
                <a:cs typeface="Verdana"/>
              </a:rPr>
              <a:t>h</a:t>
            </a:r>
            <a:r>
              <a:rPr sz="1800" spc="5" dirty="0">
                <a:latin typeface="Verdana"/>
                <a:cs typeface="Verdana"/>
              </a:rPr>
              <a:t>i</a:t>
            </a:r>
            <a:r>
              <a:rPr sz="1800" spc="0" dirty="0">
                <a:latin typeface="Verdana"/>
                <a:cs typeface="Verdana"/>
              </a:rPr>
              <a:t>r</a:t>
            </a:r>
            <a:r>
              <a:rPr sz="1800" spc="5" dirty="0">
                <a:latin typeface="Verdana"/>
                <a:cs typeface="Verdana"/>
              </a:rPr>
              <a:t>i</a:t>
            </a:r>
            <a:r>
              <a:rPr sz="1800" spc="-15" dirty="0">
                <a:latin typeface="Verdana"/>
                <a:cs typeface="Verdana"/>
              </a:rPr>
              <a:t>ng </a:t>
            </a:r>
            <a:r>
              <a:rPr sz="1800" spc="-10" dirty="0">
                <a:latin typeface="Verdana"/>
                <a:cs typeface="Verdana"/>
              </a:rPr>
              <a:t>d</a:t>
            </a:r>
            <a:r>
              <a:rPr sz="1800" spc="-15" dirty="0">
                <a:latin typeface="Verdana"/>
                <a:cs typeface="Verdana"/>
              </a:rPr>
              <a:t>e</a:t>
            </a:r>
            <a:r>
              <a:rPr sz="1800" spc="-20" dirty="0">
                <a:latin typeface="Verdana"/>
                <a:cs typeface="Verdana"/>
              </a:rPr>
              <a:t>c</a:t>
            </a:r>
            <a:r>
              <a:rPr sz="1800" spc="5" dirty="0">
                <a:latin typeface="Verdana"/>
                <a:cs typeface="Verdana"/>
              </a:rPr>
              <a:t>i</a:t>
            </a:r>
            <a:r>
              <a:rPr sz="1800" spc="0" dirty="0">
                <a:latin typeface="Verdana"/>
                <a:cs typeface="Verdana"/>
              </a:rPr>
              <a:t>s</a:t>
            </a:r>
            <a:r>
              <a:rPr sz="1800" spc="5" dirty="0">
                <a:latin typeface="Verdana"/>
                <a:cs typeface="Verdana"/>
              </a:rPr>
              <a:t>i</a:t>
            </a:r>
            <a:r>
              <a:rPr sz="1800" spc="-15" dirty="0">
                <a:latin typeface="Verdana"/>
                <a:cs typeface="Verdana"/>
              </a:rPr>
              <a:t>ons</a:t>
            </a:r>
            <a:endParaRPr sz="1800">
              <a:latin typeface="Verdana"/>
              <a:cs typeface="Verdana"/>
            </a:endParaRPr>
          </a:p>
        </p:txBody>
      </p:sp>
      <p:sp>
        <p:nvSpPr>
          <p:cNvPr id="5" name="object 5"/>
          <p:cNvSpPr/>
          <p:nvPr/>
        </p:nvSpPr>
        <p:spPr>
          <a:xfrm>
            <a:off x="7506600" y="1610161"/>
            <a:ext cx="1437908" cy="1223163"/>
          </a:xfrm>
          <a:prstGeom prst="rect">
            <a:avLst/>
          </a:prstGeom>
          <a:blipFill>
            <a:blip r:embed="rId2" cstate="print"/>
            <a:stretch>
              <a:fillRect/>
            </a:stretch>
          </a:blipFill>
        </p:spPr>
        <p:txBody>
          <a:bodyPr wrap="square" lIns="0" tIns="0" rIns="0" bIns="0" rtlCol="0">
            <a:noAutofit/>
          </a:bodyPr>
          <a:lstStyle/>
          <a:p>
            <a:endParaRPr/>
          </a:p>
        </p:txBody>
      </p:sp>
      <p:sp>
        <p:nvSpPr>
          <p:cNvPr id="6" name="object 6"/>
          <p:cNvSpPr txBox="1">
            <a:spLocks noGrp="1"/>
          </p:cNvSpPr>
          <p:nvPr>
            <p:ph type="sldNum" sz="quarter" idx="4294967295"/>
          </p:nvPr>
        </p:nvSpPr>
        <p:spPr>
          <a:xfrm>
            <a:off x="8414511" y="6439814"/>
            <a:ext cx="206248" cy="203199"/>
          </a:xfrm>
          <a:prstGeom prst="rect">
            <a:avLst/>
          </a:prstGeom>
        </p:spPr>
        <p:txBody>
          <a:bodyPr vert="horz" wrap="square" lIns="0" tIns="0" rIns="0" bIns="0" rtlCol="0">
            <a:noAutofit/>
          </a:bodyPr>
          <a:lstStyle/>
          <a:p>
            <a:pPr marL="102870">
              <a:lnSpc>
                <a:spcPct val="100000"/>
              </a:lnSpc>
            </a:pPr>
            <a:fld id="{81D60167-4931-47E6-BA6A-407CBD079E47}" type="slidenum">
              <a:rPr sz="1200" spc="-10" dirty="0" smtClean="0">
                <a:solidFill>
                  <a:srgbClr val="888888"/>
                </a:solidFill>
                <a:latin typeface="Calibri"/>
                <a:cs typeface="Calibri"/>
              </a:rPr>
              <a:t>25</a:t>
            </a:fld>
            <a:endParaRPr sz="1200">
              <a:latin typeface="Calibri"/>
              <a:cs typeface="Calibri"/>
            </a:endParaRPr>
          </a:p>
        </p:txBody>
      </p:sp>
      <p:sp>
        <p:nvSpPr>
          <p:cNvPr id="7" name="Rectangle 6"/>
          <p:cNvSpPr/>
          <p:nvPr/>
        </p:nvSpPr>
        <p:spPr>
          <a:xfrm>
            <a:off x="-4801" y="0"/>
            <a:ext cx="9144000" cy="1463586"/>
          </a:xfrm>
          <a:prstGeom prst="rect">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Verdana"/>
                <a:cs typeface="Verdana"/>
              </a:rPr>
              <a:t>IS THERE</a:t>
            </a:r>
            <a:r>
              <a:rPr lang="en-US" sz="3600" spc="-5" dirty="0">
                <a:solidFill>
                  <a:schemeClr val="bg1"/>
                </a:solidFill>
                <a:latin typeface="Verdana"/>
                <a:cs typeface="Verdana"/>
              </a:rPr>
              <a:t> </a:t>
            </a:r>
            <a:r>
              <a:rPr lang="en-US" sz="3600" spc="-15" dirty="0">
                <a:solidFill>
                  <a:schemeClr val="bg1"/>
                </a:solidFill>
                <a:latin typeface="Verdana"/>
                <a:cs typeface="Verdana"/>
              </a:rPr>
              <a:t>M</a:t>
            </a:r>
            <a:r>
              <a:rPr lang="en-US" sz="3600" dirty="0">
                <a:solidFill>
                  <a:schemeClr val="bg1"/>
                </a:solidFill>
                <a:latin typeface="Verdana"/>
                <a:cs typeface="Verdana"/>
              </a:rPr>
              <a:t>O</a:t>
            </a:r>
            <a:r>
              <a:rPr lang="en-US" sz="3600" spc="-15" dirty="0">
                <a:solidFill>
                  <a:schemeClr val="bg1"/>
                </a:solidFill>
                <a:latin typeface="Verdana"/>
                <a:cs typeface="Verdana"/>
              </a:rPr>
              <a:t>R</a:t>
            </a:r>
            <a:r>
              <a:rPr lang="en-US" sz="3600" dirty="0">
                <a:solidFill>
                  <a:schemeClr val="bg1"/>
                </a:solidFill>
                <a:latin typeface="Verdana"/>
                <a:cs typeface="Verdana"/>
              </a:rPr>
              <a:t>E </a:t>
            </a:r>
            <a:r>
              <a:rPr lang="en-US" sz="3600" spc="-70" dirty="0">
                <a:solidFill>
                  <a:schemeClr val="bg1"/>
                </a:solidFill>
                <a:latin typeface="Verdana"/>
                <a:cs typeface="Verdana"/>
              </a:rPr>
              <a:t>T</a:t>
            </a:r>
            <a:r>
              <a:rPr lang="en-US" sz="3600" dirty="0">
                <a:solidFill>
                  <a:schemeClr val="bg1"/>
                </a:solidFill>
                <a:latin typeface="Verdana"/>
                <a:cs typeface="Verdana"/>
              </a:rPr>
              <a:t>O THIS?</a:t>
            </a:r>
          </a:p>
          <a:p>
            <a:pPr algn="ctr"/>
            <a:endParaRPr lang="en-US" dirty="0">
              <a:solidFill>
                <a:srgbClr val="002060"/>
              </a:solidFill>
            </a:endParaRPr>
          </a:p>
        </p:txBody>
      </p:sp>
    </p:spTree>
    <p:extLst>
      <p:ext uri="{BB962C8B-B14F-4D97-AF65-F5344CB8AC3E}">
        <p14:creationId xmlns:p14="http://schemas.microsoft.com/office/powerpoint/2010/main" val="397611993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499973" y="191515"/>
            <a:ext cx="8141334" cy="327660"/>
          </a:xfrm>
          <a:prstGeom prst="rect">
            <a:avLst/>
          </a:prstGeom>
        </p:spPr>
        <p:txBody>
          <a:bodyPr vert="horz" wrap="square" lIns="0" tIns="0" rIns="0" bIns="0" rtlCol="0">
            <a:noAutofit/>
          </a:bodyPr>
          <a:lstStyle/>
          <a:p>
            <a:pPr marL="12700">
              <a:lnSpc>
                <a:spcPts val="2580"/>
              </a:lnSpc>
            </a:pPr>
            <a:r>
              <a:rPr sz="2200" spc="-15" dirty="0">
                <a:solidFill>
                  <a:srgbClr val="FFFFFF"/>
                </a:solidFill>
                <a:latin typeface="Verdana"/>
                <a:cs typeface="Verdana"/>
              </a:rPr>
              <a:t>B</a:t>
            </a:r>
            <a:r>
              <a:rPr sz="2200" spc="-25" dirty="0">
                <a:solidFill>
                  <a:srgbClr val="FFFFFF"/>
                </a:solidFill>
                <a:latin typeface="Verdana"/>
                <a:cs typeface="Verdana"/>
              </a:rPr>
              <a:t>A</a:t>
            </a:r>
            <a:r>
              <a:rPr sz="2200" spc="-20" dirty="0">
                <a:solidFill>
                  <a:srgbClr val="FFFFFF"/>
                </a:solidFill>
                <a:latin typeface="Verdana"/>
                <a:cs typeface="Verdana"/>
              </a:rPr>
              <a:t>CKGROUND</a:t>
            </a:r>
            <a:r>
              <a:rPr sz="2200" spc="35" dirty="0">
                <a:solidFill>
                  <a:srgbClr val="FFFFFF"/>
                </a:solidFill>
                <a:latin typeface="Verdana"/>
                <a:cs typeface="Verdana"/>
              </a:rPr>
              <a:t> </a:t>
            </a:r>
            <a:r>
              <a:rPr sz="2200" spc="-20" dirty="0">
                <a:solidFill>
                  <a:srgbClr val="FFFFFF"/>
                </a:solidFill>
                <a:latin typeface="Verdana"/>
                <a:cs typeface="Verdana"/>
              </a:rPr>
              <a:t>ON</a:t>
            </a:r>
            <a:r>
              <a:rPr sz="2200" spc="15" dirty="0">
                <a:solidFill>
                  <a:srgbClr val="FFFFFF"/>
                </a:solidFill>
                <a:latin typeface="Verdana"/>
                <a:cs typeface="Verdana"/>
              </a:rPr>
              <a:t> </a:t>
            </a:r>
            <a:r>
              <a:rPr sz="2200" spc="-15" dirty="0">
                <a:solidFill>
                  <a:srgbClr val="FFFFFF"/>
                </a:solidFill>
                <a:latin typeface="Verdana"/>
                <a:cs typeface="Verdana"/>
              </a:rPr>
              <a:t>INDIVID</a:t>
            </a:r>
            <a:r>
              <a:rPr sz="2200" spc="-35" dirty="0">
                <a:solidFill>
                  <a:srgbClr val="FFFFFF"/>
                </a:solidFill>
                <a:latin typeface="Verdana"/>
                <a:cs typeface="Verdana"/>
              </a:rPr>
              <a:t>U</a:t>
            </a:r>
            <a:r>
              <a:rPr sz="2200" spc="-15" dirty="0">
                <a:solidFill>
                  <a:srgbClr val="FFFFFF"/>
                </a:solidFill>
                <a:latin typeface="Verdana"/>
                <a:cs typeface="Verdana"/>
              </a:rPr>
              <a:t>AL</a:t>
            </a:r>
            <a:r>
              <a:rPr sz="2200" spc="25" dirty="0">
                <a:solidFill>
                  <a:srgbClr val="FFFFFF"/>
                </a:solidFill>
                <a:latin typeface="Verdana"/>
                <a:cs typeface="Verdana"/>
              </a:rPr>
              <a:t> </a:t>
            </a:r>
            <a:r>
              <a:rPr sz="2200" spc="-15" dirty="0">
                <a:solidFill>
                  <a:srgbClr val="FFFFFF"/>
                </a:solidFill>
                <a:latin typeface="Verdana"/>
                <a:cs typeface="Verdana"/>
              </a:rPr>
              <a:t>REQUIREMENTS</a:t>
            </a:r>
            <a:r>
              <a:rPr sz="2200" spc="-5" dirty="0">
                <a:solidFill>
                  <a:srgbClr val="FFFFFF"/>
                </a:solidFill>
                <a:latin typeface="Verdana"/>
                <a:cs typeface="Verdana"/>
              </a:rPr>
              <a:t> </a:t>
            </a:r>
            <a:r>
              <a:rPr sz="2200" spc="-15" dirty="0">
                <a:solidFill>
                  <a:srgbClr val="FFFFFF"/>
                </a:solidFill>
                <a:latin typeface="Verdana"/>
                <a:cs typeface="Verdana"/>
              </a:rPr>
              <a:t>RE</a:t>
            </a:r>
            <a:r>
              <a:rPr sz="2200" spc="-20" dirty="0">
                <a:solidFill>
                  <a:srgbClr val="FFFFFF"/>
                </a:solidFill>
                <a:latin typeface="Verdana"/>
                <a:cs typeface="Verdana"/>
              </a:rPr>
              <a:t>L</a:t>
            </a:r>
            <a:r>
              <a:rPr sz="2200" spc="-145" dirty="0">
                <a:solidFill>
                  <a:srgbClr val="FFFFFF"/>
                </a:solidFill>
                <a:latin typeface="Verdana"/>
                <a:cs typeface="Verdana"/>
              </a:rPr>
              <a:t>A</a:t>
            </a:r>
            <a:r>
              <a:rPr sz="2200" spc="-15" dirty="0">
                <a:solidFill>
                  <a:srgbClr val="FFFFFF"/>
                </a:solidFill>
                <a:latin typeface="Verdana"/>
                <a:cs typeface="Verdana"/>
              </a:rPr>
              <a:t>TED</a:t>
            </a:r>
            <a:endParaRPr sz="2200" dirty="0">
              <a:latin typeface="Verdana"/>
              <a:cs typeface="Verdana"/>
            </a:endParaRPr>
          </a:p>
        </p:txBody>
      </p:sp>
      <p:sp>
        <p:nvSpPr>
          <p:cNvPr id="3" name="object 3"/>
          <p:cNvSpPr txBox="1"/>
          <p:nvPr/>
        </p:nvSpPr>
        <p:spPr>
          <a:xfrm>
            <a:off x="164693" y="519175"/>
            <a:ext cx="8812530" cy="402590"/>
          </a:xfrm>
          <a:prstGeom prst="rect">
            <a:avLst/>
          </a:prstGeom>
        </p:spPr>
        <p:txBody>
          <a:bodyPr vert="horz" wrap="square" lIns="0" tIns="0" rIns="0" bIns="0" rtlCol="0">
            <a:noAutofit/>
          </a:bodyPr>
          <a:lstStyle/>
          <a:p>
            <a:pPr marL="12700">
              <a:lnSpc>
                <a:spcPts val="2580"/>
              </a:lnSpc>
            </a:pPr>
            <a:r>
              <a:rPr sz="2200" spc="-65" dirty="0">
                <a:solidFill>
                  <a:srgbClr val="FFFFFF"/>
                </a:solidFill>
                <a:latin typeface="Verdana"/>
                <a:cs typeface="Verdana"/>
              </a:rPr>
              <a:t>T</a:t>
            </a:r>
            <a:r>
              <a:rPr sz="2200" spc="-20" dirty="0">
                <a:solidFill>
                  <a:srgbClr val="FFFFFF"/>
                </a:solidFill>
                <a:latin typeface="Verdana"/>
                <a:cs typeface="Verdana"/>
              </a:rPr>
              <a:t>O</a:t>
            </a:r>
            <a:r>
              <a:rPr sz="2200" spc="-10" dirty="0">
                <a:solidFill>
                  <a:srgbClr val="FFFFFF"/>
                </a:solidFill>
                <a:latin typeface="Verdana"/>
                <a:cs typeface="Verdana"/>
              </a:rPr>
              <a:t> </a:t>
            </a:r>
            <a:r>
              <a:rPr sz="2200" spc="-15" dirty="0">
                <a:solidFill>
                  <a:srgbClr val="FFFFFF"/>
                </a:solidFill>
                <a:latin typeface="Verdana"/>
                <a:cs typeface="Verdana"/>
              </a:rPr>
              <a:t>CE</a:t>
            </a:r>
            <a:r>
              <a:rPr sz="2200" spc="-85" dirty="0">
                <a:solidFill>
                  <a:srgbClr val="FFFFFF"/>
                </a:solidFill>
                <a:latin typeface="Verdana"/>
                <a:cs typeface="Verdana"/>
              </a:rPr>
              <a:t>R</a:t>
            </a:r>
            <a:r>
              <a:rPr sz="2200" spc="-15" dirty="0">
                <a:solidFill>
                  <a:srgbClr val="FFFFFF"/>
                </a:solidFill>
                <a:latin typeface="Verdana"/>
                <a:cs typeface="Verdana"/>
              </a:rPr>
              <a:t>TIFIC</a:t>
            </a:r>
            <a:r>
              <a:rPr sz="2200" spc="-155" dirty="0">
                <a:solidFill>
                  <a:srgbClr val="FFFFFF"/>
                </a:solidFill>
                <a:latin typeface="Verdana"/>
                <a:cs typeface="Verdana"/>
              </a:rPr>
              <a:t>A</a:t>
            </a:r>
            <a:r>
              <a:rPr sz="2200" spc="-15" dirty="0">
                <a:solidFill>
                  <a:srgbClr val="FFFFFF"/>
                </a:solidFill>
                <a:latin typeface="Verdana"/>
                <a:cs typeface="Verdana"/>
              </a:rPr>
              <a:t>TION</a:t>
            </a:r>
            <a:r>
              <a:rPr sz="2200" spc="10" dirty="0">
                <a:solidFill>
                  <a:srgbClr val="FFFFFF"/>
                </a:solidFill>
                <a:latin typeface="Verdana"/>
                <a:cs typeface="Verdana"/>
              </a:rPr>
              <a:t> </a:t>
            </a:r>
            <a:r>
              <a:rPr sz="2200" spc="-65" dirty="0">
                <a:solidFill>
                  <a:srgbClr val="FFFFFF"/>
                </a:solidFill>
                <a:latin typeface="Verdana"/>
                <a:cs typeface="Verdana"/>
              </a:rPr>
              <a:t>T</a:t>
            </a:r>
            <a:r>
              <a:rPr sz="2200" spc="-20" dirty="0">
                <a:solidFill>
                  <a:srgbClr val="FFFFFF"/>
                </a:solidFill>
                <a:latin typeface="Verdana"/>
                <a:cs typeface="Verdana"/>
              </a:rPr>
              <a:t>O</a:t>
            </a:r>
            <a:r>
              <a:rPr sz="2200" spc="-10" dirty="0">
                <a:solidFill>
                  <a:srgbClr val="FFFFFF"/>
                </a:solidFill>
                <a:latin typeface="Verdana"/>
                <a:cs typeface="Verdana"/>
              </a:rPr>
              <a:t> </a:t>
            </a:r>
            <a:r>
              <a:rPr sz="2200" spc="-25" dirty="0">
                <a:solidFill>
                  <a:srgbClr val="FFFFFF"/>
                </a:solidFill>
                <a:latin typeface="Verdana"/>
                <a:cs typeface="Verdana"/>
              </a:rPr>
              <a:t>B</a:t>
            </a:r>
            <a:r>
              <a:rPr sz="2200" spc="-20" dirty="0">
                <a:solidFill>
                  <a:srgbClr val="FFFFFF"/>
                </a:solidFill>
                <a:latin typeface="Verdana"/>
                <a:cs typeface="Verdana"/>
              </a:rPr>
              <a:t>ECOME</a:t>
            </a:r>
            <a:r>
              <a:rPr sz="2200" spc="10" dirty="0">
                <a:solidFill>
                  <a:srgbClr val="FFFFFF"/>
                </a:solidFill>
                <a:latin typeface="Verdana"/>
                <a:cs typeface="Verdana"/>
              </a:rPr>
              <a:t> </a:t>
            </a:r>
            <a:r>
              <a:rPr sz="2200" spc="-15" dirty="0">
                <a:solidFill>
                  <a:srgbClr val="FFFFFF"/>
                </a:solidFill>
                <a:latin typeface="Verdana"/>
                <a:cs typeface="Verdana"/>
              </a:rPr>
              <a:t>A </a:t>
            </a:r>
            <a:r>
              <a:rPr sz="2200" spc="-20" dirty="0">
                <a:solidFill>
                  <a:srgbClr val="FFFFFF"/>
                </a:solidFill>
                <a:latin typeface="Verdana"/>
                <a:cs typeface="Verdana"/>
              </a:rPr>
              <a:t>SCHOOL </a:t>
            </a:r>
            <a:r>
              <a:rPr sz="2200" spc="-25" dirty="0">
                <a:solidFill>
                  <a:srgbClr val="FFFFFF"/>
                </a:solidFill>
                <a:latin typeface="Verdana"/>
                <a:cs typeface="Verdana"/>
              </a:rPr>
              <a:t>B</a:t>
            </a:r>
            <a:r>
              <a:rPr sz="2200" spc="-15" dirty="0">
                <a:solidFill>
                  <a:srgbClr val="FFFFFF"/>
                </a:solidFill>
                <a:latin typeface="Verdana"/>
                <a:cs typeface="Verdana"/>
              </a:rPr>
              <a:t>UILD</a:t>
            </a:r>
            <a:r>
              <a:rPr sz="2200" spc="-20" dirty="0">
                <a:solidFill>
                  <a:srgbClr val="FFFFFF"/>
                </a:solidFill>
                <a:latin typeface="Verdana"/>
                <a:cs typeface="Verdana"/>
              </a:rPr>
              <a:t>ING</a:t>
            </a:r>
            <a:r>
              <a:rPr sz="2200" spc="35" dirty="0">
                <a:solidFill>
                  <a:srgbClr val="FFFFFF"/>
                </a:solidFill>
                <a:latin typeface="Verdana"/>
                <a:cs typeface="Verdana"/>
              </a:rPr>
              <a:t> </a:t>
            </a:r>
            <a:r>
              <a:rPr sz="2200" spc="-15" dirty="0">
                <a:solidFill>
                  <a:srgbClr val="FFFFFF"/>
                </a:solidFill>
                <a:latin typeface="Verdana"/>
                <a:cs typeface="Verdana"/>
              </a:rPr>
              <a:t>LEADER</a:t>
            </a:r>
            <a:endParaRPr sz="2200" dirty="0">
              <a:latin typeface="Verdana"/>
              <a:cs typeface="Verdana"/>
            </a:endParaRPr>
          </a:p>
        </p:txBody>
      </p:sp>
      <p:sp>
        <p:nvSpPr>
          <p:cNvPr id="4" name="object 4"/>
          <p:cNvSpPr txBox="1"/>
          <p:nvPr/>
        </p:nvSpPr>
        <p:spPr>
          <a:xfrm>
            <a:off x="186397" y="2762339"/>
            <a:ext cx="8790826" cy="3402965"/>
          </a:xfrm>
          <a:prstGeom prst="rect">
            <a:avLst/>
          </a:prstGeom>
        </p:spPr>
        <p:txBody>
          <a:bodyPr vert="horz" wrap="square" lIns="0" tIns="0" rIns="0" bIns="0" rtlCol="0">
            <a:noAutofit/>
          </a:bodyPr>
          <a:lstStyle/>
          <a:p>
            <a:pPr marL="50165" marR="1788795" indent="-7620">
              <a:lnSpc>
                <a:spcPct val="100000"/>
              </a:lnSpc>
            </a:pPr>
            <a:r>
              <a:rPr lang="en-US" sz="2000" spc="-50" dirty="0">
                <a:solidFill>
                  <a:srgbClr val="1F487C"/>
                </a:solidFill>
                <a:latin typeface="Verdana"/>
                <a:cs typeface="Verdana"/>
              </a:rPr>
              <a:t>Once admitted, r</a:t>
            </a:r>
            <a:r>
              <a:rPr lang="en-US" sz="2000" spc="0" dirty="0">
                <a:solidFill>
                  <a:srgbClr val="1F487C"/>
                </a:solidFill>
                <a:latin typeface="Verdana"/>
                <a:cs typeface="Verdana"/>
              </a:rPr>
              <a:t>eq</a:t>
            </a:r>
            <a:r>
              <a:rPr sz="2000" spc="0" dirty="0">
                <a:solidFill>
                  <a:srgbClr val="1F487C"/>
                </a:solidFill>
                <a:latin typeface="Verdana"/>
                <a:cs typeface="Verdana"/>
              </a:rPr>
              <a:t>u</a:t>
            </a:r>
            <a:r>
              <a:rPr sz="2000" spc="-10" dirty="0">
                <a:solidFill>
                  <a:srgbClr val="1F487C"/>
                </a:solidFill>
                <a:latin typeface="Verdana"/>
                <a:cs typeface="Verdana"/>
              </a:rPr>
              <a:t>i</a:t>
            </a:r>
            <a:r>
              <a:rPr sz="2000" spc="0" dirty="0">
                <a:solidFill>
                  <a:srgbClr val="1F487C"/>
                </a:solidFill>
                <a:latin typeface="Verdana"/>
                <a:cs typeface="Verdana"/>
              </a:rPr>
              <a:t>r</a:t>
            </a:r>
            <a:r>
              <a:rPr sz="2000" spc="-10" dirty="0">
                <a:solidFill>
                  <a:srgbClr val="1F487C"/>
                </a:solidFill>
                <a:latin typeface="Verdana"/>
                <a:cs typeface="Verdana"/>
              </a:rPr>
              <a:t>e</a:t>
            </a:r>
            <a:r>
              <a:rPr sz="2000" spc="0" dirty="0">
                <a:solidFill>
                  <a:srgbClr val="1F487C"/>
                </a:solidFill>
                <a:latin typeface="Verdana"/>
                <a:cs typeface="Verdana"/>
              </a:rPr>
              <a:t>m</a:t>
            </a:r>
            <a:r>
              <a:rPr sz="2000" spc="-15" dirty="0">
                <a:solidFill>
                  <a:srgbClr val="1F487C"/>
                </a:solidFill>
                <a:latin typeface="Verdana"/>
                <a:cs typeface="Verdana"/>
              </a:rPr>
              <a:t>e</a:t>
            </a:r>
            <a:r>
              <a:rPr sz="2000" spc="0" dirty="0">
                <a:solidFill>
                  <a:srgbClr val="1F487C"/>
                </a:solidFill>
                <a:latin typeface="Verdana"/>
                <a:cs typeface="Verdana"/>
              </a:rPr>
              <a:t>nts</a:t>
            </a:r>
            <a:r>
              <a:rPr sz="2000" spc="-15" dirty="0">
                <a:solidFill>
                  <a:srgbClr val="1F487C"/>
                </a:solidFill>
                <a:latin typeface="Verdana"/>
                <a:cs typeface="Verdana"/>
              </a:rPr>
              <a:t> </a:t>
            </a:r>
            <a:r>
              <a:rPr sz="2000" spc="0" dirty="0">
                <a:solidFill>
                  <a:srgbClr val="1F487C"/>
                </a:solidFill>
                <a:latin typeface="Verdana"/>
                <a:cs typeface="Verdana"/>
              </a:rPr>
              <a:t>for</a:t>
            </a:r>
            <a:r>
              <a:rPr sz="2000" spc="-25" dirty="0">
                <a:solidFill>
                  <a:srgbClr val="1F487C"/>
                </a:solidFill>
                <a:latin typeface="Verdana"/>
                <a:cs typeface="Verdana"/>
              </a:rPr>
              <a:t> </a:t>
            </a:r>
            <a:r>
              <a:rPr sz="2000" spc="-15" dirty="0">
                <a:solidFill>
                  <a:srgbClr val="1F487C"/>
                </a:solidFill>
                <a:latin typeface="Verdana"/>
                <a:cs typeface="Verdana"/>
              </a:rPr>
              <a:t>i</a:t>
            </a:r>
            <a:r>
              <a:rPr sz="2000" spc="0" dirty="0">
                <a:solidFill>
                  <a:srgbClr val="1F487C"/>
                </a:solidFill>
                <a:latin typeface="Verdana"/>
                <a:cs typeface="Verdana"/>
              </a:rPr>
              <a:t>nd</a:t>
            </a:r>
            <a:r>
              <a:rPr sz="2000" spc="-10" dirty="0">
                <a:solidFill>
                  <a:srgbClr val="1F487C"/>
                </a:solidFill>
                <a:latin typeface="Verdana"/>
                <a:cs typeface="Verdana"/>
              </a:rPr>
              <a:t>i</a:t>
            </a:r>
            <a:r>
              <a:rPr sz="2000" spc="0" dirty="0">
                <a:solidFill>
                  <a:srgbClr val="1F487C"/>
                </a:solidFill>
                <a:latin typeface="Verdana"/>
                <a:cs typeface="Verdana"/>
              </a:rPr>
              <a:t>v</a:t>
            </a:r>
            <a:r>
              <a:rPr sz="2000" spc="-10" dirty="0">
                <a:solidFill>
                  <a:srgbClr val="1F487C"/>
                </a:solidFill>
                <a:latin typeface="Verdana"/>
                <a:cs typeface="Verdana"/>
              </a:rPr>
              <a:t>i</a:t>
            </a:r>
            <a:r>
              <a:rPr sz="2000" spc="0" dirty="0">
                <a:solidFill>
                  <a:srgbClr val="1F487C"/>
                </a:solidFill>
                <a:latin typeface="Verdana"/>
                <a:cs typeface="Verdana"/>
              </a:rPr>
              <a:t>dua</a:t>
            </a:r>
            <a:r>
              <a:rPr sz="2000" spc="-10" dirty="0">
                <a:solidFill>
                  <a:srgbClr val="1F487C"/>
                </a:solidFill>
                <a:latin typeface="Verdana"/>
                <a:cs typeface="Verdana"/>
              </a:rPr>
              <a:t>l</a:t>
            </a:r>
            <a:r>
              <a:rPr sz="2000" spc="0" dirty="0">
                <a:solidFill>
                  <a:srgbClr val="1F487C"/>
                </a:solidFill>
                <a:latin typeface="Verdana"/>
                <a:cs typeface="Verdana"/>
              </a:rPr>
              <a:t>s</a:t>
            </a:r>
            <a:r>
              <a:rPr sz="2000" spc="10" dirty="0">
                <a:solidFill>
                  <a:srgbClr val="1F487C"/>
                </a:solidFill>
                <a:latin typeface="Verdana"/>
                <a:cs typeface="Verdana"/>
              </a:rPr>
              <a:t> </a:t>
            </a:r>
            <a:r>
              <a:rPr sz="2000" spc="0" dirty="0">
                <a:solidFill>
                  <a:srgbClr val="1F487C"/>
                </a:solidFill>
                <a:latin typeface="Verdana"/>
                <a:cs typeface="Verdana"/>
              </a:rPr>
              <a:t>to</a:t>
            </a:r>
            <a:r>
              <a:rPr sz="2000" spc="-15" dirty="0">
                <a:solidFill>
                  <a:srgbClr val="1F487C"/>
                </a:solidFill>
                <a:latin typeface="Verdana"/>
                <a:cs typeface="Verdana"/>
              </a:rPr>
              <a:t> </a:t>
            </a:r>
            <a:r>
              <a:rPr sz="2000" spc="-10" dirty="0">
                <a:solidFill>
                  <a:srgbClr val="1F487C"/>
                </a:solidFill>
                <a:latin typeface="Verdana"/>
                <a:cs typeface="Verdana"/>
              </a:rPr>
              <a:t>e</a:t>
            </a:r>
            <a:r>
              <a:rPr sz="2000" spc="0" dirty="0">
                <a:solidFill>
                  <a:srgbClr val="1F487C"/>
                </a:solidFill>
                <a:latin typeface="Verdana"/>
                <a:cs typeface="Verdana"/>
              </a:rPr>
              <a:t>a</a:t>
            </a:r>
            <a:r>
              <a:rPr sz="2000" spc="-10" dirty="0">
                <a:solidFill>
                  <a:srgbClr val="1F487C"/>
                </a:solidFill>
                <a:latin typeface="Verdana"/>
                <a:cs typeface="Verdana"/>
              </a:rPr>
              <a:t>r</a:t>
            </a:r>
            <a:r>
              <a:rPr sz="2000" spc="0" dirty="0">
                <a:solidFill>
                  <a:srgbClr val="1F487C"/>
                </a:solidFill>
                <a:latin typeface="Verdana"/>
                <a:cs typeface="Verdana"/>
              </a:rPr>
              <a:t>n</a:t>
            </a:r>
            <a:r>
              <a:rPr sz="2000" spc="-10" dirty="0">
                <a:solidFill>
                  <a:srgbClr val="1F487C"/>
                </a:solidFill>
                <a:latin typeface="Verdana"/>
                <a:cs typeface="Verdana"/>
              </a:rPr>
              <a:t> </a:t>
            </a:r>
            <a:r>
              <a:rPr sz="2000" u="heavy" spc="-15" dirty="0">
                <a:solidFill>
                  <a:srgbClr val="1F487C"/>
                </a:solidFill>
                <a:latin typeface="Verdana"/>
                <a:cs typeface="Verdana"/>
              </a:rPr>
              <a:t>i</a:t>
            </a:r>
            <a:r>
              <a:rPr sz="2000" u="heavy" spc="0" dirty="0">
                <a:solidFill>
                  <a:srgbClr val="1F487C"/>
                </a:solidFill>
                <a:latin typeface="Verdana"/>
                <a:cs typeface="Verdana"/>
              </a:rPr>
              <a:t>nit</a:t>
            </a:r>
            <a:r>
              <a:rPr sz="2000" u="heavy" spc="-15" dirty="0">
                <a:solidFill>
                  <a:srgbClr val="1F487C"/>
                </a:solidFill>
                <a:latin typeface="Verdana"/>
                <a:cs typeface="Verdana"/>
              </a:rPr>
              <a:t>i</a:t>
            </a:r>
            <a:r>
              <a:rPr sz="2000" u="heavy" spc="0" dirty="0">
                <a:solidFill>
                  <a:srgbClr val="1F487C"/>
                </a:solidFill>
                <a:latin typeface="Verdana"/>
                <a:cs typeface="Verdana"/>
              </a:rPr>
              <a:t>al</a:t>
            </a:r>
            <a:r>
              <a:rPr sz="2000" spc="15" dirty="0">
                <a:solidFill>
                  <a:srgbClr val="1F487C"/>
                </a:solidFill>
                <a:latin typeface="Verdana"/>
                <a:cs typeface="Verdana"/>
              </a:rPr>
              <a:t> </a:t>
            </a:r>
            <a:r>
              <a:rPr sz="2000" spc="0" dirty="0">
                <a:solidFill>
                  <a:srgbClr val="1F487C"/>
                </a:solidFill>
                <a:latin typeface="Verdana"/>
                <a:cs typeface="Verdana"/>
              </a:rPr>
              <a:t>Scho</a:t>
            </a:r>
            <a:r>
              <a:rPr sz="2000" spc="-10" dirty="0">
                <a:solidFill>
                  <a:srgbClr val="1F487C"/>
                </a:solidFill>
                <a:latin typeface="Verdana"/>
                <a:cs typeface="Verdana"/>
              </a:rPr>
              <a:t>o</a:t>
            </a:r>
            <a:r>
              <a:rPr sz="2000" spc="0" dirty="0">
                <a:solidFill>
                  <a:srgbClr val="1F487C"/>
                </a:solidFill>
                <a:latin typeface="Verdana"/>
                <a:cs typeface="Verdana"/>
              </a:rPr>
              <a:t>l </a:t>
            </a:r>
            <a:r>
              <a:rPr sz="2000" spc="-10" dirty="0">
                <a:solidFill>
                  <a:srgbClr val="1F487C"/>
                </a:solidFill>
                <a:latin typeface="Verdana"/>
                <a:cs typeface="Verdana"/>
              </a:rPr>
              <a:t>B</a:t>
            </a:r>
            <a:r>
              <a:rPr sz="2000" spc="0" dirty="0">
                <a:solidFill>
                  <a:srgbClr val="1F487C"/>
                </a:solidFill>
                <a:latin typeface="Verdana"/>
                <a:cs typeface="Verdana"/>
              </a:rPr>
              <a:t>ui</a:t>
            </a:r>
            <a:r>
              <a:rPr sz="2000" spc="-20" dirty="0">
                <a:solidFill>
                  <a:srgbClr val="1F487C"/>
                </a:solidFill>
                <a:latin typeface="Verdana"/>
                <a:cs typeface="Verdana"/>
              </a:rPr>
              <a:t>l</a:t>
            </a:r>
            <a:r>
              <a:rPr sz="2000" spc="0" dirty="0">
                <a:solidFill>
                  <a:srgbClr val="1F487C"/>
                </a:solidFill>
                <a:latin typeface="Verdana"/>
                <a:cs typeface="Verdana"/>
              </a:rPr>
              <a:t>d</a:t>
            </a:r>
            <a:r>
              <a:rPr sz="2000" spc="-15" dirty="0">
                <a:solidFill>
                  <a:srgbClr val="1F487C"/>
                </a:solidFill>
                <a:latin typeface="Verdana"/>
                <a:cs typeface="Verdana"/>
              </a:rPr>
              <a:t>i</a:t>
            </a:r>
            <a:r>
              <a:rPr sz="2000" spc="0" dirty="0">
                <a:solidFill>
                  <a:srgbClr val="1F487C"/>
                </a:solidFill>
                <a:latin typeface="Verdana"/>
                <a:cs typeface="Verdana"/>
              </a:rPr>
              <a:t>ng</a:t>
            </a:r>
            <a:r>
              <a:rPr sz="2000" spc="15" dirty="0">
                <a:solidFill>
                  <a:srgbClr val="1F487C"/>
                </a:solidFill>
                <a:latin typeface="Verdana"/>
                <a:cs typeface="Verdana"/>
              </a:rPr>
              <a:t> </a:t>
            </a:r>
            <a:r>
              <a:rPr sz="2000" spc="0" dirty="0">
                <a:solidFill>
                  <a:srgbClr val="1F487C"/>
                </a:solidFill>
                <a:latin typeface="Verdana"/>
                <a:cs typeface="Verdana"/>
              </a:rPr>
              <a:t>L</a:t>
            </a:r>
            <a:r>
              <a:rPr sz="2000" spc="-5" dirty="0">
                <a:solidFill>
                  <a:srgbClr val="1F487C"/>
                </a:solidFill>
                <a:latin typeface="Verdana"/>
                <a:cs typeface="Verdana"/>
              </a:rPr>
              <a:t>e</a:t>
            </a:r>
            <a:r>
              <a:rPr sz="2000" spc="0" dirty="0">
                <a:solidFill>
                  <a:srgbClr val="1F487C"/>
                </a:solidFill>
                <a:latin typeface="Verdana"/>
                <a:cs typeface="Verdana"/>
              </a:rPr>
              <a:t>ad</a:t>
            </a:r>
            <a:r>
              <a:rPr sz="2000" spc="-15" dirty="0">
                <a:solidFill>
                  <a:srgbClr val="1F487C"/>
                </a:solidFill>
                <a:latin typeface="Verdana"/>
                <a:cs typeface="Verdana"/>
              </a:rPr>
              <a:t>e</a:t>
            </a:r>
            <a:r>
              <a:rPr sz="2000" spc="0" dirty="0">
                <a:solidFill>
                  <a:srgbClr val="1F487C"/>
                </a:solidFill>
                <a:latin typeface="Verdana"/>
                <a:cs typeface="Verdana"/>
              </a:rPr>
              <a:t>r</a:t>
            </a:r>
            <a:r>
              <a:rPr sz="2000" spc="-15" dirty="0">
                <a:solidFill>
                  <a:srgbClr val="1F487C"/>
                </a:solidFill>
                <a:latin typeface="Verdana"/>
                <a:cs typeface="Verdana"/>
              </a:rPr>
              <a:t> </a:t>
            </a:r>
            <a:r>
              <a:rPr sz="2000" spc="0" dirty="0">
                <a:solidFill>
                  <a:srgbClr val="1F487C"/>
                </a:solidFill>
                <a:latin typeface="Verdana"/>
                <a:cs typeface="Verdana"/>
              </a:rPr>
              <a:t>c</a:t>
            </a:r>
            <a:r>
              <a:rPr sz="2000" spc="-10" dirty="0">
                <a:solidFill>
                  <a:srgbClr val="1F487C"/>
                </a:solidFill>
                <a:latin typeface="Verdana"/>
                <a:cs typeface="Verdana"/>
              </a:rPr>
              <a:t>e</a:t>
            </a:r>
            <a:r>
              <a:rPr sz="2000" spc="0" dirty="0">
                <a:solidFill>
                  <a:srgbClr val="1F487C"/>
                </a:solidFill>
                <a:latin typeface="Verdana"/>
                <a:cs typeface="Verdana"/>
              </a:rPr>
              <a:t>rt</a:t>
            </a:r>
            <a:r>
              <a:rPr sz="2000" spc="-15" dirty="0">
                <a:solidFill>
                  <a:srgbClr val="1F487C"/>
                </a:solidFill>
                <a:latin typeface="Verdana"/>
                <a:cs typeface="Verdana"/>
              </a:rPr>
              <a:t>i</a:t>
            </a:r>
            <a:r>
              <a:rPr sz="2000" spc="0" dirty="0">
                <a:solidFill>
                  <a:srgbClr val="1F487C"/>
                </a:solidFill>
                <a:latin typeface="Verdana"/>
                <a:cs typeface="Verdana"/>
              </a:rPr>
              <a:t>f</a:t>
            </a:r>
            <a:r>
              <a:rPr sz="2000" spc="-10" dirty="0">
                <a:solidFill>
                  <a:srgbClr val="1F487C"/>
                </a:solidFill>
                <a:latin typeface="Verdana"/>
                <a:cs typeface="Verdana"/>
              </a:rPr>
              <a:t>i</a:t>
            </a:r>
            <a:r>
              <a:rPr sz="2000" spc="0" dirty="0">
                <a:solidFill>
                  <a:srgbClr val="1F487C"/>
                </a:solidFill>
                <a:latin typeface="Verdana"/>
                <a:cs typeface="Verdana"/>
              </a:rPr>
              <a:t>cat</a:t>
            </a:r>
            <a:r>
              <a:rPr sz="2000" spc="-15" dirty="0">
                <a:solidFill>
                  <a:srgbClr val="1F487C"/>
                </a:solidFill>
                <a:latin typeface="Verdana"/>
                <a:cs typeface="Verdana"/>
              </a:rPr>
              <a:t>i</a:t>
            </a:r>
            <a:r>
              <a:rPr sz="2000" spc="0" dirty="0">
                <a:solidFill>
                  <a:srgbClr val="1F487C"/>
                </a:solidFill>
                <a:latin typeface="Verdana"/>
                <a:cs typeface="Verdana"/>
              </a:rPr>
              <a:t>on:</a:t>
            </a:r>
            <a:endParaRPr sz="2000" dirty="0">
              <a:latin typeface="Verdana"/>
              <a:cs typeface="Verdana"/>
            </a:endParaRPr>
          </a:p>
          <a:p>
            <a:pPr>
              <a:lnSpc>
                <a:spcPts val="700"/>
              </a:lnSpc>
              <a:spcBef>
                <a:spcPts val="2"/>
              </a:spcBef>
            </a:pPr>
            <a:endParaRPr sz="700" dirty="0"/>
          </a:p>
          <a:p>
            <a:pPr>
              <a:lnSpc>
                <a:spcPts val="1000"/>
              </a:lnSpc>
            </a:pPr>
            <a:endParaRPr sz="1000" dirty="0"/>
          </a:p>
          <a:p>
            <a:pPr>
              <a:lnSpc>
                <a:spcPts val="1000"/>
              </a:lnSpc>
            </a:pPr>
            <a:endParaRPr sz="1000" dirty="0"/>
          </a:p>
          <a:p>
            <a:pPr marL="299085" marR="663575" indent="-287020">
              <a:lnSpc>
                <a:spcPct val="100099"/>
              </a:lnSpc>
              <a:buFont typeface="Arial"/>
              <a:buChar char="•"/>
              <a:tabLst>
                <a:tab pos="299085" algn="l"/>
              </a:tabLst>
            </a:pPr>
            <a:r>
              <a:rPr sz="2000" dirty="0">
                <a:latin typeface="Verdana"/>
                <a:cs typeface="Verdana"/>
              </a:rPr>
              <a:t>Three</a:t>
            </a:r>
            <a:r>
              <a:rPr sz="2000" spc="-35" dirty="0">
                <a:latin typeface="Verdana"/>
                <a:cs typeface="Verdana"/>
              </a:rPr>
              <a:t> </a:t>
            </a:r>
            <a:r>
              <a:rPr sz="2000" spc="-10" dirty="0">
                <a:latin typeface="Verdana"/>
                <a:cs typeface="Verdana"/>
              </a:rPr>
              <a:t>ye</a:t>
            </a:r>
            <a:r>
              <a:rPr sz="2000" spc="0" dirty="0">
                <a:latin typeface="Verdana"/>
                <a:cs typeface="Verdana"/>
              </a:rPr>
              <a:t>a</a:t>
            </a:r>
            <a:r>
              <a:rPr sz="2000" spc="-10" dirty="0">
                <a:latin typeface="Verdana"/>
                <a:cs typeface="Verdana"/>
              </a:rPr>
              <a:t>r</a:t>
            </a:r>
            <a:r>
              <a:rPr sz="2000" spc="0" dirty="0">
                <a:latin typeface="Verdana"/>
                <a:cs typeface="Verdana"/>
              </a:rPr>
              <a:t>s</a:t>
            </a:r>
            <a:r>
              <a:rPr sz="2000" spc="-10" dirty="0">
                <a:latin typeface="Verdana"/>
                <a:cs typeface="Verdana"/>
              </a:rPr>
              <a:t> </a:t>
            </a:r>
            <a:r>
              <a:rPr sz="2000" spc="0" dirty="0">
                <a:latin typeface="Verdana"/>
                <a:cs typeface="Verdana"/>
              </a:rPr>
              <a:t>of</a:t>
            </a:r>
            <a:r>
              <a:rPr sz="2000" spc="-25" dirty="0">
                <a:latin typeface="Verdana"/>
                <a:cs typeface="Verdana"/>
              </a:rPr>
              <a:t> </a:t>
            </a:r>
            <a:r>
              <a:rPr sz="2000" spc="-10" dirty="0">
                <a:latin typeface="Verdana"/>
                <a:cs typeface="Verdana"/>
              </a:rPr>
              <a:t>e</a:t>
            </a:r>
            <a:r>
              <a:rPr sz="2000" spc="0" dirty="0">
                <a:latin typeface="Verdana"/>
                <a:cs typeface="Verdana"/>
              </a:rPr>
              <a:t>xpe</a:t>
            </a:r>
            <a:r>
              <a:rPr sz="2000" spc="-10" dirty="0">
                <a:latin typeface="Verdana"/>
                <a:cs typeface="Verdana"/>
              </a:rPr>
              <a:t>r</a:t>
            </a:r>
            <a:r>
              <a:rPr sz="2000" spc="-15" dirty="0">
                <a:latin typeface="Verdana"/>
                <a:cs typeface="Verdana"/>
              </a:rPr>
              <a:t>i</a:t>
            </a:r>
            <a:r>
              <a:rPr sz="2000" spc="-10" dirty="0">
                <a:latin typeface="Verdana"/>
                <a:cs typeface="Verdana"/>
              </a:rPr>
              <a:t>e</a:t>
            </a:r>
            <a:r>
              <a:rPr sz="2000" spc="0" dirty="0">
                <a:latin typeface="Verdana"/>
                <a:cs typeface="Verdana"/>
              </a:rPr>
              <a:t>nce</a:t>
            </a:r>
            <a:r>
              <a:rPr sz="2000" spc="-10" dirty="0">
                <a:latin typeface="Verdana"/>
                <a:cs typeface="Verdana"/>
              </a:rPr>
              <a:t> </a:t>
            </a:r>
            <a:r>
              <a:rPr sz="2000" spc="-15" dirty="0">
                <a:latin typeface="Verdana"/>
                <a:cs typeface="Verdana"/>
              </a:rPr>
              <a:t>i</a:t>
            </a:r>
            <a:r>
              <a:rPr sz="2000" spc="0" dirty="0">
                <a:latin typeface="Verdana"/>
                <a:cs typeface="Verdana"/>
              </a:rPr>
              <a:t>n </a:t>
            </a:r>
            <a:r>
              <a:rPr sz="2000" spc="-10" dirty="0">
                <a:latin typeface="Verdana"/>
                <a:cs typeface="Verdana"/>
              </a:rPr>
              <a:t>c</a:t>
            </a:r>
            <a:r>
              <a:rPr sz="2000" spc="-15" dirty="0">
                <a:latin typeface="Verdana"/>
                <a:cs typeface="Verdana"/>
              </a:rPr>
              <a:t>l</a:t>
            </a:r>
            <a:r>
              <a:rPr sz="2000" spc="0" dirty="0">
                <a:latin typeface="Verdana"/>
                <a:cs typeface="Verdana"/>
              </a:rPr>
              <a:t>ass</a:t>
            </a:r>
            <a:r>
              <a:rPr sz="2000" spc="-10" dirty="0">
                <a:latin typeface="Verdana"/>
                <a:cs typeface="Verdana"/>
              </a:rPr>
              <a:t>r</a:t>
            </a:r>
            <a:r>
              <a:rPr sz="2000" spc="0" dirty="0">
                <a:latin typeface="Verdana"/>
                <a:cs typeface="Verdana"/>
              </a:rPr>
              <a:t>o</a:t>
            </a:r>
            <a:r>
              <a:rPr sz="2000" spc="-10" dirty="0">
                <a:latin typeface="Verdana"/>
                <a:cs typeface="Verdana"/>
              </a:rPr>
              <a:t>o</a:t>
            </a:r>
            <a:r>
              <a:rPr sz="2000" spc="0" dirty="0">
                <a:latin typeface="Verdana"/>
                <a:cs typeface="Verdana"/>
              </a:rPr>
              <a:t>m</a:t>
            </a:r>
            <a:r>
              <a:rPr sz="2000" spc="-15" dirty="0">
                <a:latin typeface="Verdana"/>
                <a:cs typeface="Verdana"/>
              </a:rPr>
              <a:t> </a:t>
            </a:r>
            <a:r>
              <a:rPr sz="2000" spc="0" dirty="0">
                <a:latin typeface="Verdana"/>
                <a:cs typeface="Verdana"/>
              </a:rPr>
              <a:t>te</a:t>
            </a:r>
            <a:r>
              <a:rPr sz="2000" spc="-10" dirty="0">
                <a:latin typeface="Verdana"/>
                <a:cs typeface="Verdana"/>
              </a:rPr>
              <a:t>a</a:t>
            </a:r>
            <a:r>
              <a:rPr sz="2000" spc="0" dirty="0">
                <a:latin typeface="Verdana"/>
                <a:cs typeface="Verdana"/>
              </a:rPr>
              <a:t>ching</a:t>
            </a:r>
            <a:r>
              <a:rPr sz="2000" spc="-25" dirty="0">
                <a:latin typeface="Verdana"/>
                <a:cs typeface="Verdana"/>
              </a:rPr>
              <a:t> </a:t>
            </a:r>
            <a:r>
              <a:rPr sz="2000" spc="0" dirty="0">
                <a:latin typeface="Verdana"/>
                <a:cs typeface="Verdana"/>
              </a:rPr>
              <a:t>or</a:t>
            </a:r>
            <a:r>
              <a:rPr sz="2000" spc="-20" dirty="0">
                <a:latin typeface="Verdana"/>
                <a:cs typeface="Verdana"/>
              </a:rPr>
              <a:t> </a:t>
            </a:r>
            <a:r>
              <a:rPr sz="2000" spc="0" dirty="0">
                <a:latin typeface="Verdana"/>
                <a:cs typeface="Verdana"/>
              </a:rPr>
              <a:t>pup</a:t>
            </a:r>
            <a:r>
              <a:rPr sz="2000" spc="-10" dirty="0">
                <a:latin typeface="Verdana"/>
                <a:cs typeface="Verdana"/>
              </a:rPr>
              <a:t>i</a:t>
            </a:r>
            <a:r>
              <a:rPr sz="2000" spc="0" dirty="0">
                <a:latin typeface="Verdana"/>
                <a:cs typeface="Verdana"/>
              </a:rPr>
              <a:t>l p</a:t>
            </a:r>
            <a:r>
              <a:rPr sz="2000" spc="-10" dirty="0">
                <a:latin typeface="Verdana"/>
                <a:cs typeface="Verdana"/>
              </a:rPr>
              <a:t>e</a:t>
            </a:r>
            <a:r>
              <a:rPr sz="2000" spc="0" dirty="0">
                <a:latin typeface="Verdana"/>
                <a:cs typeface="Verdana"/>
              </a:rPr>
              <a:t>rs</a:t>
            </a:r>
            <a:r>
              <a:rPr sz="2000" spc="-10" dirty="0">
                <a:latin typeface="Verdana"/>
                <a:cs typeface="Verdana"/>
              </a:rPr>
              <a:t>o</a:t>
            </a:r>
            <a:r>
              <a:rPr sz="2000" spc="0" dirty="0">
                <a:latin typeface="Verdana"/>
                <a:cs typeface="Verdana"/>
              </a:rPr>
              <a:t>nn</a:t>
            </a:r>
            <a:r>
              <a:rPr sz="2000" spc="-10" dirty="0">
                <a:latin typeface="Verdana"/>
                <a:cs typeface="Verdana"/>
              </a:rPr>
              <a:t>e</a:t>
            </a:r>
            <a:r>
              <a:rPr sz="2000" spc="0" dirty="0">
                <a:latin typeface="Verdana"/>
                <a:cs typeface="Verdana"/>
              </a:rPr>
              <a:t>l</a:t>
            </a:r>
            <a:r>
              <a:rPr sz="2000" spc="-35" dirty="0">
                <a:latin typeface="Verdana"/>
                <a:cs typeface="Verdana"/>
              </a:rPr>
              <a:t> </a:t>
            </a:r>
            <a:r>
              <a:rPr sz="2000" spc="0" dirty="0">
                <a:latin typeface="Verdana"/>
                <a:cs typeface="Verdana"/>
              </a:rPr>
              <a:t>s</a:t>
            </a:r>
            <a:r>
              <a:rPr sz="2000" spc="-10" dirty="0">
                <a:latin typeface="Verdana"/>
                <a:cs typeface="Verdana"/>
              </a:rPr>
              <a:t>e</a:t>
            </a:r>
            <a:r>
              <a:rPr sz="2000" spc="0" dirty="0">
                <a:latin typeface="Verdana"/>
                <a:cs typeface="Verdana"/>
              </a:rPr>
              <a:t>rv</a:t>
            </a:r>
            <a:r>
              <a:rPr sz="2000" spc="-15" dirty="0">
                <a:latin typeface="Verdana"/>
                <a:cs typeface="Verdana"/>
              </a:rPr>
              <a:t>i</a:t>
            </a:r>
            <a:r>
              <a:rPr sz="2000" spc="0" dirty="0">
                <a:latin typeface="Verdana"/>
                <a:cs typeface="Verdana"/>
              </a:rPr>
              <a:t>ce</a:t>
            </a:r>
            <a:r>
              <a:rPr sz="2000" spc="-10" dirty="0">
                <a:latin typeface="Verdana"/>
                <a:cs typeface="Verdana"/>
              </a:rPr>
              <a:t> </a:t>
            </a:r>
            <a:r>
              <a:rPr sz="2000" spc="0" dirty="0">
                <a:latin typeface="Verdana"/>
                <a:cs typeface="Verdana"/>
              </a:rPr>
              <a:t>(pub</a:t>
            </a:r>
            <a:r>
              <a:rPr sz="2000" spc="-10" dirty="0">
                <a:latin typeface="Verdana"/>
                <a:cs typeface="Verdana"/>
              </a:rPr>
              <a:t>l</a:t>
            </a:r>
            <a:r>
              <a:rPr sz="2000" spc="-15" dirty="0">
                <a:latin typeface="Verdana"/>
                <a:cs typeface="Verdana"/>
              </a:rPr>
              <a:t>i</a:t>
            </a:r>
            <a:r>
              <a:rPr sz="2000" spc="0" dirty="0">
                <a:latin typeface="Verdana"/>
                <a:cs typeface="Verdana"/>
              </a:rPr>
              <a:t>c or</a:t>
            </a:r>
            <a:r>
              <a:rPr sz="2000" spc="-15" dirty="0">
                <a:latin typeface="Verdana"/>
                <a:cs typeface="Verdana"/>
              </a:rPr>
              <a:t> </a:t>
            </a:r>
            <a:r>
              <a:rPr sz="2000" spc="0" dirty="0">
                <a:latin typeface="Verdana"/>
                <a:cs typeface="Verdana"/>
              </a:rPr>
              <a:t>no</a:t>
            </a:r>
            <a:r>
              <a:rPr sz="2000" spc="5" dirty="0">
                <a:latin typeface="Verdana"/>
                <a:cs typeface="Verdana"/>
              </a:rPr>
              <a:t>n</a:t>
            </a:r>
            <a:r>
              <a:rPr sz="2000" spc="0" dirty="0">
                <a:latin typeface="Verdana"/>
                <a:cs typeface="Verdana"/>
              </a:rPr>
              <a:t>-pub</a:t>
            </a:r>
            <a:r>
              <a:rPr sz="2000" spc="-10" dirty="0">
                <a:latin typeface="Verdana"/>
                <a:cs typeface="Verdana"/>
              </a:rPr>
              <a:t>l</a:t>
            </a:r>
            <a:r>
              <a:rPr sz="2000" spc="-15" dirty="0">
                <a:latin typeface="Verdana"/>
                <a:cs typeface="Verdana"/>
              </a:rPr>
              <a:t>i</a:t>
            </a:r>
            <a:r>
              <a:rPr sz="2000" spc="0" dirty="0">
                <a:latin typeface="Verdana"/>
                <a:cs typeface="Verdana"/>
              </a:rPr>
              <a:t>c</a:t>
            </a:r>
            <a:r>
              <a:rPr sz="2000" spc="-10" dirty="0">
                <a:latin typeface="Verdana"/>
                <a:cs typeface="Verdana"/>
              </a:rPr>
              <a:t> </a:t>
            </a:r>
            <a:r>
              <a:rPr sz="2000" spc="0" dirty="0">
                <a:latin typeface="Verdana"/>
                <a:cs typeface="Verdana"/>
              </a:rPr>
              <a:t>schoo</a:t>
            </a:r>
            <a:r>
              <a:rPr sz="2000" spc="-15" dirty="0">
                <a:latin typeface="Verdana"/>
                <a:cs typeface="Verdana"/>
              </a:rPr>
              <a:t>l</a:t>
            </a:r>
            <a:r>
              <a:rPr sz="2000" spc="0" dirty="0">
                <a:latin typeface="Verdana"/>
                <a:cs typeface="Verdana"/>
              </a:rPr>
              <a:t>)</a:t>
            </a:r>
            <a:endParaRPr sz="2000" dirty="0">
              <a:latin typeface="Verdana"/>
              <a:cs typeface="Verdana"/>
            </a:endParaRPr>
          </a:p>
          <a:p>
            <a:pPr marL="299085" marR="12700" indent="-287020">
              <a:lnSpc>
                <a:spcPct val="100000"/>
              </a:lnSpc>
              <a:buFont typeface="Arial"/>
              <a:buChar char="•"/>
              <a:tabLst>
                <a:tab pos="299085" algn="l"/>
              </a:tabLst>
            </a:pPr>
            <a:r>
              <a:rPr sz="2000" dirty="0">
                <a:latin typeface="Verdana"/>
                <a:cs typeface="Verdana"/>
              </a:rPr>
              <a:t>S</a:t>
            </a:r>
            <a:r>
              <a:rPr sz="2000" spc="-10" dirty="0">
                <a:latin typeface="Verdana"/>
                <a:cs typeface="Verdana"/>
              </a:rPr>
              <a:t>a</a:t>
            </a:r>
            <a:r>
              <a:rPr sz="2000" spc="0" dirty="0">
                <a:latin typeface="Verdana"/>
                <a:cs typeface="Verdana"/>
              </a:rPr>
              <a:t>t</a:t>
            </a:r>
            <a:r>
              <a:rPr sz="2000" spc="-10" dirty="0">
                <a:latin typeface="Verdana"/>
                <a:cs typeface="Verdana"/>
              </a:rPr>
              <a:t>i</a:t>
            </a:r>
            <a:r>
              <a:rPr sz="2000" spc="0" dirty="0">
                <a:latin typeface="Verdana"/>
                <a:cs typeface="Verdana"/>
              </a:rPr>
              <a:t>sfacto</a:t>
            </a:r>
            <a:r>
              <a:rPr sz="2000" spc="-10" dirty="0">
                <a:latin typeface="Verdana"/>
                <a:cs typeface="Verdana"/>
              </a:rPr>
              <a:t>r</a:t>
            </a:r>
            <a:r>
              <a:rPr sz="2000" spc="0" dirty="0">
                <a:latin typeface="Verdana"/>
                <a:cs typeface="Verdana"/>
              </a:rPr>
              <a:t>y</a:t>
            </a:r>
            <a:r>
              <a:rPr sz="2000" spc="-35" dirty="0">
                <a:latin typeface="Verdana"/>
                <a:cs typeface="Verdana"/>
              </a:rPr>
              <a:t> </a:t>
            </a:r>
            <a:r>
              <a:rPr sz="2000" spc="0" dirty="0">
                <a:latin typeface="Verdana"/>
                <a:cs typeface="Verdana"/>
              </a:rPr>
              <a:t>co</a:t>
            </a:r>
            <a:r>
              <a:rPr sz="2000" spc="-10" dirty="0">
                <a:latin typeface="Verdana"/>
                <a:cs typeface="Verdana"/>
              </a:rPr>
              <a:t>m</a:t>
            </a:r>
            <a:r>
              <a:rPr sz="2000" spc="0" dirty="0">
                <a:latin typeface="Verdana"/>
                <a:cs typeface="Verdana"/>
              </a:rPr>
              <a:t>p</a:t>
            </a:r>
            <a:r>
              <a:rPr sz="2000" spc="-15" dirty="0">
                <a:latin typeface="Verdana"/>
                <a:cs typeface="Verdana"/>
              </a:rPr>
              <a:t>l</a:t>
            </a:r>
            <a:r>
              <a:rPr sz="2000" spc="-10" dirty="0">
                <a:latin typeface="Verdana"/>
                <a:cs typeface="Verdana"/>
              </a:rPr>
              <a:t>e</a:t>
            </a:r>
            <a:r>
              <a:rPr sz="2000" spc="0" dirty="0">
                <a:latin typeface="Verdana"/>
                <a:cs typeface="Verdana"/>
              </a:rPr>
              <a:t>t</a:t>
            </a:r>
            <a:r>
              <a:rPr sz="2000" spc="-10" dirty="0">
                <a:latin typeface="Verdana"/>
                <a:cs typeface="Verdana"/>
              </a:rPr>
              <a:t>i</a:t>
            </a:r>
            <a:r>
              <a:rPr sz="2000" spc="0" dirty="0">
                <a:latin typeface="Verdana"/>
                <a:cs typeface="Verdana"/>
              </a:rPr>
              <a:t>on of</a:t>
            </a:r>
            <a:r>
              <a:rPr sz="2000" spc="-10" dirty="0">
                <a:latin typeface="Verdana"/>
                <a:cs typeface="Verdana"/>
              </a:rPr>
              <a:t> </a:t>
            </a:r>
            <a:r>
              <a:rPr sz="2000" spc="0" dirty="0">
                <a:latin typeface="Verdana"/>
                <a:cs typeface="Verdana"/>
              </a:rPr>
              <a:t>a</a:t>
            </a:r>
            <a:r>
              <a:rPr sz="2000" spc="-15" dirty="0">
                <a:latin typeface="Verdana"/>
                <a:cs typeface="Verdana"/>
              </a:rPr>
              <a:t> </a:t>
            </a:r>
            <a:r>
              <a:rPr sz="2000" spc="0" dirty="0">
                <a:latin typeface="Verdana"/>
                <a:cs typeface="Verdana"/>
              </a:rPr>
              <a:t>NY</a:t>
            </a:r>
            <a:r>
              <a:rPr sz="2000" spc="5" dirty="0">
                <a:latin typeface="Verdana"/>
                <a:cs typeface="Verdana"/>
              </a:rPr>
              <a:t>S</a:t>
            </a:r>
            <a:r>
              <a:rPr sz="2000" spc="0" dirty="0">
                <a:latin typeface="Verdana"/>
                <a:cs typeface="Verdana"/>
              </a:rPr>
              <a:t>-r</a:t>
            </a:r>
            <a:r>
              <a:rPr sz="2000" spc="-10" dirty="0">
                <a:latin typeface="Verdana"/>
                <a:cs typeface="Verdana"/>
              </a:rPr>
              <a:t>e</a:t>
            </a:r>
            <a:r>
              <a:rPr sz="2000" spc="0" dirty="0">
                <a:latin typeface="Verdana"/>
                <a:cs typeface="Verdana"/>
              </a:rPr>
              <a:t>g</a:t>
            </a:r>
            <a:r>
              <a:rPr sz="2000" spc="-15" dirty="0">
                <a:latin typeface="Verdana"/>
                <a:cs typeface="Verdana"/>
              </a:rPr>
              <a:t>i</a:t>
            </a:r>
            <a:r>
              <a:rPr sz="2000" spc="0" dirty="0">
                <a:latin typeface="Verdana"/>
                <a:cs typeface="Verdana"/>
              </a:rPr>
              <a:t>ste</a:t>
            </a:r>
            <a:r>
              <a:rPr sz="2000" spc="-10" dirty="0">
                <a:latin typeface="Verdana"/>
                <a:cs typeface="Verdana"/>
              </a:rPr>
              <a:t>re</a:t>
            </a:r>
            <a:r>
              <a:rPr sz="2000" spc="0" dirty="0">
                <a:latin typeface="Verdana"/>
                <a:cs typeface="Verdana"/>
              </a:rPr>
              <a:t>d,</a:t>
            </a:r>
            <a:r>
              <a:rPr sz="2000" spc="-35" dirty="0">
                <a:latin typeface="Verdana"/>
                <a:cs typeface="Verdana"/>
              </a:rPr>
              <a:t> </a:t>
            </a:r>
            <a:r>
              <a:rPr sz="2000" spc="0" dirty="0">
                <a:latin typeface="Verdana"/>
                <a:cs typeface="Verdana"/>
              </a:rPr>
              <a:t>un</a:t>
            </a:r>
            <a:r>
              <a:rPr sz="2000" spc="-15" dirty="0">
                <a:latin typeface="Verdana"/>
                <a:cs typeface="Verdana"/>
              </a:rPr>
              <a:t>i</a:t>
            </a:r>
            <a:r>
              <a:rPr sz="2000" spc="-10" dirty="0">
                <a:latin typeface="Verdana"/>
                <a:cs typeface="Verdana"/>
              </a:rPr>
              <a:t>ve</a:t>
            </a:r>
            <a:r>
              <a:rPr sz="2000" spc="0" dirty="0">
                <a:latin typeface="Verdana"/>
                <a:cs typeface="Verdana"/>
              </a:rPr>
              <a:t>rs</a:t>
            </a:r>
            <a:r>
              <a:rPr sz="2000" spc="-15" dirty="0">
                <a:latin typeface="Verdana"/>
                <a:cs typeface="Verdana"/>
              </a:rPr>
              <a:t>it</a:t>
            </a:r>
            <a:r>
              <a:rPr sz="2000" spc="-30" dirty="0">
                <a:latin typeface="Verdana"/>
                <a:cs typeface="Verdana"/>
              </a:rPr>
              <a:t>y</a:t>
            </a:r>
            <a:r>
              <a:rPr sz="2000" spc="0" dirty="0">
                <a:latin typeface="Verdana"/>
                <a:cs typeface="Verdana"/>
              </a:rPr>
              <a:t>-bas</a:t>
            </a:r>
            <a:r>
              <a:rPr sz="2000" spc="-15" dirty="0">
                <a:latin typeface="Verdana"/>
                <a:cs typeface="Verdana"/>
              </a:rPr>
              <a:t>e</a:t>
            </a:r>
            <a:r>
              <a:rPr sz="2000" spc="0" dirty="0">
                <a:latin typeface="Verdana"/>
                <a:cs typeface="Verdana"/>
              </a:rPr>
              <a:t>d g</a:t>
            </a:r>
            <a:r>
              <a:rPr sz="2000" spc="-40" dirty="0">
                <a:latin typeface="Verdana"/>
                <a:cs typeface="Verdana"/>
              </a:rPr>
              <a:t>r</a:t>
            </a:r>
            <a:r>
              <a:rPr sz="2000" spc="0" dirty="0">
                <a:latin typeface="Verdana"/>
                <a:cs typeface="Verdana"/>
              </a:rPr>
              <a:t>aduate</a:t>
            </a:r>
            <a:r>
              <a:rPr sz="2000" spc="-30" dirty="0">
                <a:latin typeface="Verdana"/>
                <a:cs typeface="Verdana"/>
              </a:rPr>
              <a:t> </a:t>
            </a:r>
            <a:r>
              <a:rPr sz="2000" spc="0" dirty="0">
                <a:latin typeface="Verdana"/>
                <a:cs typeface="Verdana"/>
              </a:rPr>
              <a:t>pr</a:t>
            </a:r>
            <a:r>
              <a:rPr sz="2000" spc="-10" dirty="0">
                <a:latin typeface="Verdana"/>
                <a:cs typeface="Verdana"/>
              </a:rPr>
              <a:t>o</a:t>
            </a:r>
            <a:r>
              <a:rPr sz="2000" spc="0" dirty="0">
                <a:latin typeface="Verdana"/>
                <a:cs typeface="Verdana"/>
              </a:rPr>
              <a:t>g</a:t>
            </a:r>
            <a:r>
              <a:rPr sz="2000" spc="-40" dirty="0">
                <a:latin typeface="Verdana"/>
                <a:cs typeface="Verdana"/>
              </a:rPr>
              <a:t>r</a:t>
            </a:r>
            <a:r>
              <a:rPr sz="2000" spc="0" dirty="0">
                <a:latin typeface="Verdana"/>
                <a:cs typeface="Verdana"/>
              </a:rPr>
              <a:t>am</a:t>
            </a:r>
            <a:r>
              <a:rPr sz="2000" spc="-10" dirty="0">
                <a:latin typeface="Verdana"/>
                <a:cs typeface="Verdana"/>
              </a:rPr>
              <a:t> </a:t>
            </a:r>
            <a:r>
              <a:rPr sz="2000" spc="0" dirty="0">
                <a:latin typeface="Verdana"/>
                <a:cs typeface="Verdana"/>
              </a:rPr>
              <a:t>for</a:t>
            </a:r>
            <a:r>
              <a:rPr sz="2000" spc="-10" dirty="0">
                <a:latin typeface="Verdana"/>
                <a:cs typeface="Verdana"/>
              </a:rPr>
              <a:t> </a:t>
            </a:r>
            <a:r>
              <a:rPr sz="2000" spc="0" dirty="0">
                <a:latin typeface="Verdana"/>
                <a:cs typeface="Verdana"/>
              </a:rPr>
              <a:t>school</a:t>
            </a:r>
            <a:r>
              <a:rPr sz="2000" spc="-35" dirty="0">
                <a:latin typeface="Verdana"/>
                <a:cs typeface="Verdana"/>
              </a:rPr>
              <a:t> </a:t>
            </a:r>
            <a:r>
              <a:rPr sz="2000" spc="0" dirty="0">
                <a:latin typeface="Verdana"/>
                <a:cs typeface="Verdana"/>
              </a:rPr>
              <a:t>bu</a:t>
            </a:r>
            <a:r>
              <a:rPr sz="2000" spc="-10" dirty="0">
                <a:latin typeface="Verdana"/>
                <a:cs typeface="Verdana"/>
              </a:rPr>
              <a:t>i</a:t>
            </a:r>
            <a:r>
              <a:rPr sz="2000" spc="-15" dirty="0">
                <a:latin typeface="Verdana"/>
                <a:cs typeface="Verdana"/>
              </a:rPr>
              <a:t>l</a:t>
            </a:r>
            <a:r>
              <a:rPr sz="2000" spc="0" dirty="0">
                <a:latin typeface="Verdana"/>
                <a:cs typeface="Verdana"/>
              </a:rPr>
              <a:t>d</a:t>
            </a:r>
            <a:r>
              <a:rPr sz="2000" spc="-15" dirty="0">
                <a:latin typeface="Verdana"/>
                <a:cs typeface="Verdana"/>
              </a:rPr>
              <a:t>i</a:t>
            </a:r>
            <a:r>
              <a:rPr sz="2000" spc="0" dirty="0">
                <a:latin typeface="Verdana"/>
                <a:cs typeface="Verdana"/>
              </a:rPr>
              <a:t>ng</a:t>
            </a:r>
            <a:r>
              <a:rPr sz="2000" spc="15" dirty="0">
                <a:latin typeface="Verdana"/>
                <a:cs typeface="Verdana"/>
              </a:rPr>
              <a:t> </a:t>
            </a:r>
            <a:r>
              <a:rPr sz="2000" spc="-15" dirty="0">
                <a:latin typeface="Verdana"/>
                <a:cs typeface="Verdana"/>
              </a:rPr>
              <a:t>l</a:t>
            </a:r>
            <a:r>
              <a:rPr sz="2000" spc="-10" dirty="0">
                <a:latin typeface="Verdana"/>
                <a:cs typeface="Verdana"/>
              </a:rPr>
              <a:t>e</a:t>
            </a:r>
            <a:r>
              <a:rPr sz="2000" spc="0" dirty="0">
                <a:latin typeface="Verdana"/>
                <a:cs typeface="Verdana"/>
              </a:rPr>
              <a:t>ad</a:t>
            </a:r>
            <a:r>
              <a:rPr sz="2000" spc="-15" dirty="0">
                <a:latin typeface="Verdana"/>
                <a:cs typeface="Verdana"/>
              </a:rPr>
              <a:t>e</a:t>
            </a:r>
            <a:r>
              <a:rPr sz="2000" spc="0" dirty="0">
                <a:latin typeface="Verdana"/>
                <a:cs typeface="Verdana"/>
              </a:rPr>
              <a:t>rs that</a:t>
            </a:r>
            <a:r>
              <a:rPr sz="2000" spc="-30" dirty="0">
                <a:latin typeface="Verdana"/>
                <a:cs typeface="Verdana"/>
              </a:rPr>
              <a:t> </a:t>
            </a:r>
            <a:r>
              <a:rPr sz="2000" spc="-15" dirty="0">
                <a:latin typeface="Verdana"/>
                <a:cs typeface="Verdana"/>
              </a:rPr>
              <a:t>i</a:t>
            </a:r>
            <a:r>
              <a:rPr sz="2000" spc="0" dirty="0">
                <a:latin typeface="Verdana"/>
                <a:cs typeface="Verdana"/>
              </a:rPr>
              <a:t>nclud</a:t>
            </a:r>
            <a:r>
              <a:rPr sz="2000" spc="-10" dirty="0">
                <a:latin typeface="Verdana"/>
                <a:cs typeface="Verdana"/>
              </a:rPr>
              <a:t>e</a:t>
            </a:r>
            <a:r>
              <a:rPr sz="2000" spc="0" dirty="0">
                <a:latin typeface="Verdana"/>
                <a:cs typeface="Verdana"/>
              </a:rPr>
              <a:t>s</a:t>
            </a:r>
            <a:r>
              <a:rPr sz="2000" spc="-10" dirty="0">
                <a:latin typeface="Verdana"/>
                <a:cs typeface="Verdana"/>
              </a:rPr>
              <a:t> </a:t>
            </a:r>
            <a:r>
              <a:rPr sz="2000" spc="0" dirty="0">
                <a:latin typeface="Verdana"/>
                <a:cs typeface="Verdana"/>
              </a:rPr>
              <a:t>a</a:t>
            </a:r>
            <a:endParaRPr sz="2000" dirty="0">
              <a:latin typeface="Verdana"/>
              <a:cs typeface="Verdana"/>
            </a:endParaRPr>
          </a:p>
          <a:p>
            <a:pPr marL="299085">
              <a:lnSpc>
                <a:spcPct val="100000"/>
              </a:lnSpc>
            </a:pPr>
            <a:r>
              <a:rPr sz="2000" dirty="0">
                <a:latin typeface="Verdana"/>
                <a:cs typeface="Verdana"/>
              </a:rPr>
              <a:t>f</a:t>
            </a:r>
            <a:r>
              <a:rPr sz="2000" spc="5" dirty="0">
                <a:latin typeface="Verdana"/>
                <a:cs typeface="Verdana"/>
              </a:rPr>
              <a:t>u</a:t>
            </a:r>
            <a:r>
              <a:rPr sz="2000" spc="-15" dirty="0">
                <a:latin typeface="Verdana"/>
                <a:cs typeface="Verdana"/>
              </a:rPr>
              <a:t>l</a:t>
            </a:r>
            <a:r>
              <a:rPr sz="2000" spc="-5" dirty="0">
                <a:latin typeface="Verdana"/>
                <a:cs typeface="Verdana"/>
              </a:rPr>
              <a:t>l</a:t>
            </a:r>
            <a:r>
              <a:rPr sz="2000" spc="0" dirty="0">
                <a:latin typeface="Verdana"/>
                <a:cs typeface="Verdana"/>
              </a:rPr>
              <a:t>-t</a:t>
            </a:r>
            <a:r>
              <a:rPr sz="2000" spc="-10" dirty="0">
                <a:latin typeface="Verdana"/>
                <a:cs typeface="Verdana"/>
              </a:rPr>
              <a:t>i</a:t>
            </a:r>
            <a:r>
              <a:rPr sz="2000" spc="0" dirty="0">
                <a:latin typeface="Verdana"/>
                <a:cs typeface="Verdana"/>
              </a:rPr>
              <a:t>me</a:t>
            </a:r>
            <a:r>
              <a:rPr sz="2000" spc="-10" dirty="0">
                <a:latin typeface="Verdana"/>
                <a:cs typeface="Verdana"/>
              </a:rPr>
              <a:t> i</a:t>
            </a:r>
            <a:r>
              <a:rPr sz="2000" spc="0" dirty="0">
                <a:latin typeface="Verdana"/>
                <a:cs typeface="Verdana"/>
              </a:rPr>
              <a:t>nternsh</a:t>
            </a:r>
            <a:r>
              <a:rPr sz="2000" spc="-5" dirty="0">
                <a:latin typeface="Verdana"/>
                <a:cs typeface="Verdana"/>
              </a:rPr>
              <a:t>i</a:t>
            </a:r>
            <a:r>
              <a:rPr sz="2000" spc="0" dirty="0">
                <a:latin typeface="Verdana"/>
                <a:cs typeface="Verdana"/>
              </a:rPr>
              <a:t>p</a:t>
            </a:r>
            <a:r>
              <a:rPr sz="2000" spc="-25" dirty="0">
                <a:latin typeface="Verdana"/>
                <a:cs typeface="Verdana"/>
              </a:rPr>
              <a:t> </a:t>
            </a:r>
            <a:r>
              <a:rPr sz="2000" spc="-10" dirty="0">
                <a:latin typeface="Verdana"/>
                <a:cs typeface="Verdana"/>
              </a:rPr>
              <a:t>e</a:t>
            </a:r>
            <a:r>
              <a:rPr sz="2000" spc="0" dirty="0">
                <a:latin typeface="Verdana"/>
                <a:cs typeface="Verdana"/>
              </a:rPr>
              <a:t>xpe</a:t>
            </a:r>
            <a:r>
              <a:rPr sz="2000" spc="-10" dirty="0">
                <a:latin typeface="Verdana"/>
                <a:cs typeface="Verdana"/>
              </a:rPr>
              <a:t>r</a:t>
            </a:r>
            <a:r>
              <a:rPr sz="2000" spc="-15" dirty="0">
                <a:latin typeface="Verdana"/>
                <a:cs typeface="Verdana"/>
              </a:rPr>
              <a:t>i</a:t>
            </a:r>
            <a:r>
              <a:rPr sz="2000" spc="-10" dirty="0">
                <a:latin typeface="Verdana"/>
                <a:cs typeface="Verdana"/>
              </a:rPr>
              <a:t>e</a:t>
            </a:r>
            <a:r>
              <a:rPr sz="2000" spc="0" dirty="0">
                <a:latin typeface="Verdana"/>
                <a:cs typeface="Verdana"/>
              </a:rPr>
              <a:t>nce</a:t>
            </a:r>
            <a:r>
              <a:rPr sz="2000" spc="-10" dirty="0">
                <a:latin typeface="Verdana"/>
                <a:cs typeface="Verdana"/>
              </a:rPr>
              <a:t> </a:t>
            </a:r>
            <a:r>
              <a:rPr sz="2000" spc="0" dirty="0">
                <a:latin typeface="Verdana"/>
                <a:cs typeface="Verdana"/>
              </a:rPr>
              <a:t>of</a:t>
            </a:r>
            <a:r>
              <a:rPr sz="2000" spc="-10" dirty="0">
                <a:latin typeface="Verdana"/>
                <a:cs typeface="Verdana"/>
              </a:rPr>
              <a:t> </a:t>
            </a:r>
            <a:r>
              <a:rPr sz="2000" spc="0" dirty="0">
                <a:latin typeface="Verdana"/>
                <a:cs typeface="Verdana"/>
              </a:rPr>
              <a:t>at</a:t>
            </a:r>
            <a:r>
              <a:rPr sz="2000" spc="-25" dirty="0">
                <a:latin typeface="Verdana"/>
                <a:cs typeface="Verdana"/>
              </a:rPr>
              <a:t> </a:t>
            </a:r>
            <a:r>
              <a:rPr sz="2000" spc="-15" dirty="0">
                <a:latin typeface="Verdana"/>
                <a:cs typeface="Verdana"/>
              </a:rPr>
              <a:t>l</a:t>
            </a:r>
            <a:r>
              <a:rPr sz="2000" spc="-10" dirty="0">
                <a:latin typeface="Verdana"/>
                <a:cs typeface="Verdana"/>
              </a:rPr>
              <a:t>e</a:t>
            </a:r>
            <a:r>
              <a:rPr sz="2000" spc="0" dirty="0">
                <a:latin typeface="Verdana"/>
                <a:cs typeface="Verdana"/>
              </a:rPr>
              <a:t>ast 15 we</a:t>
            </a:r>
            <a:r>
              <a:rPr sz="2000" spc="-10" dirty="0">
                <a:latin typeface="Verdana"/>
                <a:cs typeface="Verdana"/>
              </a:rPr>
              <a:t>e</a:t>
            </a:r>
            <a:r>
              <a:rPr sz="2000" spc="0" dirty="0">
                <a:latin typeface="Verdana"/>
                <a:cs typeface="Verdana"/>
              </a:rPr>
              <a:t>ks</a:t>
            </a:r>
            <a:r>
              <a:rPr sz="2000" spc="-20" dirty="0">
                <a:latin typeface="Verdana"/>
                <a:cs typeface="Verdana"/>
              </a:rPr>
              <a:t> </a:t>
            </a:r>
            <a:r>
              <a:rPr sz="2000" spc="-15" dirty="0">
                <a:latin typeface="Verdana"/>
                <a:cs typeface="Verdana"/>
              </a:rPr>
              <a:t>i</a:t>
            </a:r>
            <a:r>
              <a:rPr sz="2000" spc="0" dirty="0">
                <a:latin typeface="Verdana"/>
                <a:cs typeface="Verdana"/>
              </a:rPr>
              <a:t>n </a:t>
            </a:r>
            <a:r>
              <a:rPr sz="2000" spc="-20" dirty="0">
                <a:latin typeface="Verdana"/>
                <a:cs typeface="Verdana"/>
              </a:rPr>
              <a:t>l</a:t>
            </a:r>
            <a:r>
              <a:rPr sz="2000" spc="-10" dirty="0">
                <a:latin typeface="Verdana"/>
                <a:cs typeface="Verdana"/>
              </a:rPr>
              <a:t>e</a:t>
            </a:r>
            <a:r>
              <a:rPr sz="2000" spc="0" dirty="0">
                <a:latin typeface="Verdana"/>
                <a:cs typeface="Verdana"/>
              </a:rPr>
              <a:t>ngth</a:t>
            </a:r>
            <a:endParaRPr sz="2000" dirty="0">
              <a:latin typeface="Verdana"/>
              <a:cs typeface="Verdana"/>
            </a:endParaRPr>
          </a:p>
          <a:p>
            <a:pPr marL="299085" indent="-287020">
              <a:lnSpc>
                <a:spcPct val="100000"/>
              </a:lnSpc>
              <a:buFont typeface="Arial"/>
              <a:buChar char="•"/>
              <a:tabLst>
                <a:tab pos="299085" algn="l"/>
              </a:tabLst>
            </a:pPr>
            <a:r>
              <a:rPr sz="2000" spc="-45" dirty="0">
                <a:latin typeface="Verdana"/>
                <a:cs typeface="Verdana"/>
              </a:rPr>
              <a:t>P</a:t>
            </a:r>
            <a:r>
              <a:rPr sz="2000" spc="0" dirty="0">
                <a:latin typeface="Verdana"/>
                <a:cs typeface="Verdana"/>
              </a:rPr>
              <a:t>ass</a:t>
            </a:r>
            <a:r>
              <a:rPr sz="2000" spc="-40" dirty="0">
                <a:latin typeface="Verdana"/>
                <a:cs typeface="Verdana"/>
              </a:rPr>
              <a:t> </a:t>
            </a:r>
            <a:r>
              <a:rPr lang="en-US" sz="2000" spc="-20" dirty="0">
                <a:latin typeface="Verdana"/>
                <a:cs typeface="Verdana"/>
              </a:rPr>
              <a:t>necessary exams (</a:t>
            </a:r>
            <a:r>
              <a:rPr sz="2000" spc="0" dirty="0">
                <a:latin typeface="Verdana"/>
                <a:cs typeface="Verdana"/>
              </a:rPr>
              <a:t>S</a:t>
            </a:r>
            <a:r>
              <a:rPr sz="2000" spc="-10" dirty="0">
                <a:latin typeface="Verdana"/>
                <a:cs typeface="Verdana"/>
              </a:rPr>
              <a:t>B</a:t>
            </a:r>
            <a:r>
              <a:rPr sz="2000" spc="0" dirty="0">
                <a:latin typeface="Verdana"/>
                <a:cs typeface="Verdana"/>
              </a:rPr>
              <a:t>L</a:t>
            </a:r>
            <a:r>
              <a:rPr sz="2000" spc="-5" dirty="0">
                <a:latin typeface="Verdana"/>
                <a:cs typeface="Verdana"/>
              </a:rPr>
              <a:t> </a:t>
            </a:r>
            <a:r>
              <a:rPr sz="2000" spc="-10" dirty="0">
                <a:latin typeface="Verdana"/>
                <a:cs typeface="Verdana"/>
              </a:rPr>
              <a:t>e</a:t>
            </a:r>
            <a:r>
              <a:rPr sz="2000" spc="0" dirty="0">
                <a:latin typeface="Verdana"/>
                <a:cs typeface="Verdana"/>
              </a:rPr>
              <a:t>xam</a:t>
            </a:r>
            <a:r>
              <a:rPr lang="en-US" sz="2000" dirty="0">
                <a:latin typeface="Verdana"/>
                <a:cs typeface="Verdana"/>
              </a:rPr>
              <a:t> &amp; </a:t>
            </a:r>
            <a:r>
              <a:rPr sz="2000" spc="0" dirty="0">
                <a:latin typeface="Verdana"/>
                <a:cs typeface="Verdana"/>
              </a:rPr>
              <a:t>Ed</a:t>
            </a:r>
            <a:r>
              <a:rPr sz="2000" spc="5" dirty="0">
                <a:latin typeface="Verdana"/>
                <a:cs typeface="Verdana"/>
              </a:rPr>
              <a:t>u</a:t>
            </a:r>
            <a:r>
              <a:rPr sz="2000" spc="0" dirty="0">
                <a:latin typeface="Verdana"/>
                <a:cs typeface="Verdana"/>
              </a:rPr>
              <a:t>cat</a:t>
            </a:r>
            <a:r>
              <a:rPr sz="2000" spc="-15" dirty="0">
                <a:latin typeface="Verdana"/>
                <a:cs typeface="Verdana"/>
              </a:rPr>
              <a:t>i</a:t>
            </a:r>
            <a:r>
              <a:rPr sz="2000" spc="0" dirty="0">
                <a:latin typeface="Verdana"/>
                <a:cs typeface="Verdana"/>
              </a:rPr>
              <a:t>ng</a:t>
            </a:r>
            <a:r>
              <a:rPr sz="2000" spc="-10" dirty="0">
                <a:latin typeface="Verdana"/>
                <a:cs typeface="Verdana"/>
              </a:rPr>
              <a:t> </a:t>
            </a:r>
            <a:r>
              <a:rPr sz="2000" spc="-5" dirty="0">
                <a:latin typeface="Verdana"/>
                <a:cs typeface="Verdana"/>
              </a:rPr>
              <a:t>A</a:t>
            </a:r>
            <a:r>
              <a:rPr sz="2000" spc="-15" dirty="0">
                <a:latin typeface="Verdana"/>
                <a:cs typeface="Verdana"/>
              </a:rPr>
              <a:t>l</a:t>
            </a:r>
            <a:r>
              <a:rPr sz="2000" spc="0" dirty="0">
                <a:latin typeface="Verdana"/>
                <a:cs typeface="Verdana"/>
              </a:rPr>
              <a:t>l</a:t>
            </a:r>
            <a:r>
              <a:rPr sz="2000" spc="-10" dirty="0">
                <a:latin typeface="Verdana"/>
                <a:cs typeface="Verdana"/>
              </a:rPr>
              <a:t> </a:t>
            </a:r>
            <a:r>
              <a:rPr sz="2000" spc="0" dirty="0">
                <a:latin typeface="Verdana"/>
                <a:cs typeface="Verdana"/>
              </a:rPr>
              <a:t>Students</a:t>
            </a:r>
            <a:r>
              <a:rPr lang="en-US" sz="2000" spc="-40" dirty="0">
                <a:latin typeface="Verdana"/>
                <a:cs typeface="Verdana"/>
              </a:rPr>
              <a:t> </a:t>
            </a:r>
            <a:r>
              <a:rPr sz="2000" spc="-10" dirty="0">
                <a:latin typeface="Verdana"/>
                <a:cs typeface="Verdana"/>
              </a:rPr>
              <a:t>e</a:t>
            </a:r>
            <a:r>
              <a:rPr sz="2000" spc="0" dirty="0">
                <a:latin typeface="Verdana"/>
                <a:cs typeface="Verdana"/>
              </a:rPr>
              <a:t>xam</a:t>
            </a:r>
            <a:r>
              <a:rPr lang="en-US" sz="2000" spc="0" dirty="0">
                <a:latin typeface="Verdana"/>
                <a:cs typeface="Verdana"/>
              </a:rPr>
              <a:t>)</a:t>
            </a:r>
            <a:endParaRPr sz="2000" dirty="0">
              <a:latin typeface="Verdana"/>
              <a:cs typeface="Verdana"/>
            </a:endParaRPr>
          </a:p>
        </p:txBody>
      </p:sp>
      <p:sp>
        <p:nvSpPr>
          <p:cNvPr id="5" name="object 5"/>
          <p:cNvSpPr txBox="1"/>
          <p:nvPr/>
        </p:nvSpPr>
        <p:spPr>
          <a:xfrm>
            <a:off x="5258160" y="5943689"/>
            <a:ext cx="2908935" cy="221615"/>
          </a:xfrm>
          <a:prstGeom prst="rect">
            <a:avLst/>
          </a:prstGeom>
        </p:spPr>
        <p:txBody>
          <a:bodyPr vert="horz" wrap="square" lIns="0" tIns="0" rIns="0" bIns="0" rtlCol="0">
            <a:noAutofit/>
          </a:bodyPr>
          <a:lstStyle/>
          <a:p>
            <a:pPr marL="12700">
              <a:lnSpc>
                <a:spcPct val="100000"/>
              </a:lnSpc>
            </a:pPr>
            <a:r>
              <a:rPr sz="1400" dirty="0">
                <a:latin typeface="Verdana"/>
                <a:cs typeface="Verdana"/>
              </a:rPr>
              <a:t>Sources: </a:t>
            </a:r>
            <a:r>
              <a:rPr sz="1400" spc="-20" dirty="0">
                <a:latin typeface="Verdana"/>
                <a:cs typeface="Verdana"/>
              </a:rPr>
              <a:t> </a:t>
            </a:r>
            <a:r>
              <a:rPr sz="1400" spc="0" dirty="0">
                <a:latin typeface="Verdana"/>
                <a:cs typeface="Verdana"/>
              </a:rPr>
              <a:t>8</a:t>
            </a:r>
            <a:r>
              <a:rPr sz="1400" spc="-10" dirty="0">
                <a:latin typeface="Verdana"/>
                <a:cs typeface="Verdana"/>
              </a:rPr>
              <a:t> </a:t>
            </a:r>
            <a:r>
              <a:rPr sz="1400" spc="0" dirty="0">
                <a:latin typeface="Verdana"/>
                <a:cs typeface="Verdana"/>
              </a:rPr>
              <a:t>CR</a:t>
            </a:r>
            <a:r>
              <a:rPr sz="1400" spc="-80" dirty="0">
                <a:latin typeface="Verdana"/>
                <a:cs typeface="Verdana"/>
              </a:rPr>
              <a:t>R</a:t>
            </a:r>
            <a:r>
              <a:rPr sz="1400" spc="-5" dirty="0">
                <a:latin typeface="Verdana"/>
                <a:cs typeface="Verdana"/>
              </a:rPr>
              <a:t>-</a:t>
            </a:r>
            <a:r>
              <a:rPr sz="1400" spc="0" dirty="0">
                <a:latin typeface="Verdana"/>
                <a:cs typeface="Verdana"/>
              </a:rPr>
              <a:t>NY</a:t>
            </a:r>
            <a:r>
              <a:rPr sz="1400" spc="-15" dirty="0">
                <a:latin typeface="Verdana"/>
                <a:cs typeface="Verdana"/>
              </a:rPr>
              <a:t> </a:t>
            </a:r>
            <a:r>
              <a:rPr sz="1400" spc="-10" dirty="0">
                <a:latin typeface="Verdana"/>
                <a:cs typeface="Verdana"/>
              </a:rPr>
              <a:t>52</a:t>
            </a:r>
            <a:r>
              <a:rPr sz="1400" spc="0" dirty="0">
                <a:latin typeface="Verdana"/>
                <a:cs typeface="Verdana"/>
              </a:rPr>
              <a:t>.</a:t>
            </a:r>
            <a:r>
              <a:rPr sz="1400" spc="-10" dirty="0">
                <a:latin typeface="Verdana"/>
                <a:cs typeface="Verdana"/>
              </a:rPr>
              <a:t>21</a:t>
            </a:r>
            <a:r>
              <a:rPr sz="1400" spc="0" dirty="0">
                <a:latin typeface="Verdana"/>
                <a:cs typeface="Verdana"/>
              </a:rPr>
              <a:t>(c)(</a:t>
            </a:r>
            <a:r>
              <a:rPr sz="1400" spc="-10" dirty="0">
                <a:latin typeface="Verdana"/>
                <a:cs typeface="Verdana"/>
              </a:rPr>
              <a:t>2</a:t>
            </a:r>
            <a:r>
              <a:rPr sz="1400" spc="0" dirty="0">
                <a:latin typeface="Verdana"/>
                <a:cs typeface="Verdana"/>
              </a:rPr>
              <a:t>)</a:t>
            </a:r>
            <a:endParaRPr sz="1400" dirty="0">
              <a:latin typeface="Verdana"/>
              <a:cs typeface="Verdana"/>
            </a:endParaRPr>
          </a:p>
        </p:txBody>
      </p:sp>
      <p:sp>
        <p:nvSpPr>
          <p:cNvPr id="6" name="object 6"/>
          <p:cNvSpPr/>
          <p:nvPr/>
        </p:nvSpPr>
        <p:spPr>
          <a:xfrm>
            <a:off x="7688822" y="1798896"/>
            <a:ext cx="1288401" cy="1237336"/>
          </a:xfrm>
          <a:custGeom>
            <a:avLst/>
            <a:gdLst/>
            <a:ahLst/>
            <a:cxnLst/>
            <a:rect l="l" t="t" r="r" b="b"/>
            <a:pathLst>
              <a:path w="1288401" h="1237336">
                <a:moveTo>
                  <a:pt x="519752" y="0"/>
                </a:moveTo>
                <a:lnTo>
                  <a:pt x="497722" y="0"/>
                </a:lnTo>
                <a:lnTo>
                  <a:pt x="451056" y="1987"/>
                </a:lnTo>
                <a:lnTo>
                  <a:pt x="405048" y="7861"/>
                </a:lnTo>
                <a:lnTo>
                  <a:pt x="359680" y="17530"/>
                </a:lnTo>
                <a:lnTo>
                  <a:pt x="316259" y="30542"/>
                </a:lnTo>
                <a:lnTo>
                  <a:pt x="289037" y="41656"/>
                </a:lnTo>
                <a:lnTo>
                  <a:pt x="275426" y="47440"/>
                </a:lnTo>
                <a:lnTo>
                  <a:pt x="241082" y="66958"/>
                </a:lnTo>
                <a:lnTo>
                  <a:pt x="202195" y="96235"/>
                </a:lnTo>
                <a:lnTo>
                  <a:pt x="172386" y="130031"/>
                </a:lnTo>
                <a:lnTo>
                  <a:pt x="152293" y="168977"/>
                </a:lnTo>
                <a:lnTo>
                  <a:pt x="144523" y="217049"/>
                </a:lnTo>
                <a:lnTo>
                  <a:pt x="145812" y="232049"/>
                </a:lnTo>
                <a:lnTo>
                  <a:pt x="147848" y="247592"/>
                </a:lnTo>
                <a:lnTo>
                  <a:pt x="153591" y="288526"/>
                </a:lnTo>
                <a:lnTo>
                  <a:pt x="155538" y="329460"/>
                </a:lnTo>
                <a:lnTo>
                  <a:pt x="153591" y="369138"/>
                </a:lnTo>
                <a:lnTo>
                  <a:pt x="148408" y="408129"/>
                </a:lnTo>
                <a:lnTo>
                  <a:pt x="140629" y="445819"/>
                </a:lnTo>
                <a:lnTo>
                  <a:pt x="130263" y="482858"/>
                </a:lnTo>
                <a:lnTo>
                  <a:pt x="117950" y="519256"/>
                </a:lnTo>
                <a:lnTo>
                  <a:pt x="90078" y="590091"/>
                </a:lnTo>
                <a:lnTo>
                  <a:pt x="75824" y="624528"/>
                </a:lnTo>
                <a:lnTo>
                  <a:pt x="46661" y="692110"/>
                </a:lnTo>
                <a:lnTo>
                  <a:pt x="22034" y="757098"/>
                </a:lnTo>
                <a:lnTo>
                  <a:pt x="5184" y="821436"/>
                </a:lnTo>
                <a:lnTo>
                  <a:pt x="648" y="857174"/>
                </a:lnTo>
                <a:lnTo>
                  <a:pt x="0" y="863021"/>
                </a:lnTo>
                <a:lnTo>
                  <a:pt x="0" y="881220"/>
                </a:lnTo>
                <a:lnTo>
                  <a:pt x="648" y="898768"/>
                </a:lnTo>
                <a:lnTo>
                  <a:pt x="11016" y="950103"/>
                </a:lnTo>
                <a:lnTo>
                  <a:pt x="34996" y="1002088"/>
                </a:lnTo>
                <a:lnTo>
                  <a:pt x="66102" y="1046284"/>
                </a:lnTo>
                <a:lnTo>
                  <a:pt x="97857" y="1082673"/>
                </a:lnTo>
                <a:lnTo>
                  <a:pt x="131561" y="1113866"/>
                </a:lnTo>
                <a:lnTo>
                  <a:pt x="166554" y="1141155"/>
                </a:lnTo>
                <a:lnTo>
                  <a:pt x="190531" y="1156755"/>
                </a:lnTo>
                <a:lnTo>
                  <a:pt x="202844" y="1164553"/>
                </a:lnTo>
                <a:lnTo>
                  <a:pt x="239135" y="1183399"/>
                </a:lnTo>
                <a:lnTo>
                  <a:pt x="285152" y="1202894"/>
                </a:lnTo>
                <a:lnTo>
                  <a:pt x="331809" y="1217190"/>
                </a:lnTo>
                <a:lnTo>
                  <a:pt x="401154" y="1230838"/>
                </a:lnTo>
                <a:lnTo>
                  <a:pt x="412818" y="1232137"/>
                </a:lnTo>
                <a:lnTo>
                  <a:pt x="421895" y="1233437"/>
                </a:lnTo>
                <a:lnTo>
                  <a:pt x="475033" y="1237336"/>
                </a:lnTo>
                <a:lnTo>
                  <a:pt x="514569" y="1237336"/>
                </a:lnTo>
                <a:lnTo>
                  <a:pt x="558639" y="1234737"/>
                </a:lnTo>
                <a:lnTo>
                  <a:pt x="598166" y="1230838"/>
                </a:lnTo>
                <a:lnTo>
                  <a:pt x="648717" y="1222390"/>
                </a:lnTo>
                <a:lnTo>
                  <a:pt x="662328" y="1219790"/>
                </a:lnTo>
                <a:lnTo>
                  <a:pt x="674641" y="1217190"/>
                </a:lnTo>
                <a:lnTo>
                  <a:pt x="685656" y="1214592"/>
                </a:lnTo>
                <a:lnTo>
                  <a:pt x="694734" y="1211992"/>
                </a:lnTo>
                <a:lnTo>
                  <a:pt x="701864" y="1210043"/>
                </a:lnTo>
                <a:lnTo>
                  <a:pt x="707047" y="1208743"/>
                </a:lnTo>
                <a:lnTo>
                  <a:pt x="710283" y="1208093"/>
                </a:lnTo>
                <a:lnTo>
                  <a:pt x="711581" y="1207443"/>
                </a:lnTo>
                <a:lnTo>
                  <a:pt x="712879" y="1207443"/>
                </a:lnTo>
                <a:lnTo>
                  <a:pt x="715466" y="1206144"/>
                </a:lnTo>
                <a:lnTo>
                  <a:pt x="720658" y="1204843"/>
                </a:lnTo>
                <a:lnTo>
                  <a:pt x="727779" y="1202894"/>
                </a:lnTo>
                <a:lnTo>
                  <a:pt x="746574" y="1197045"/>
                </a:lnTo>
                <a:lnTo>
                  <a:pt x="758247" y="1193146"/>
                </a:lnTo>
                <a:lnTo>
                  <a:pt x="771200" y="1189248"/>
                </a:lnTo>
                <a:lnTo>
                  <a:pt x="817866" y="1171701"/>
                </a:lnTo>
                <a:lnTo>
                  <a:pt x="854157" y="1157405"/>
                </a:lnTo>
                <a:lnTo>
                  <a:pt x="893692" y="1139863"/>
                </a:lnTo>
                <a:lnTo>
                  <a:pt x="935139" y="1119062"/>
                </a:lnTo>
                <a:lnTo>
                  <a:pt x="978587" y="1095667"/>
                </a:lnTo>
                <a:lnTo>
                  <a:pt x="1022035" y="1069028"/>
                </a:lnTo>
                <a:lnTo>
                  <a:pt x="1065393" y="1039778"/>
                </a:lnTo>
                <a:lnTo>
                  <a:pt x="1107579" y="1006642"/>
                </a:lnTo>
                <a:lnTo>
                  <a:pt x="1147691" y="970244"/>
                </a:lnTo>
                <a:lnTo>
                  <a:pt x="1185280" y="930612"/>
                </a:lnTo>
                <a:lnTo>
                  <a:pt x="1218993" y="887066"/>
                </a:lnTo>
                <a:lnTo>
                  <a:pt x="1244953" y="847424"/>
                </a:lnTo>
                <a:lnTo>
                  <a:pt x="1253336" y="831177"/>
                </a:lnTo>
                <a:lnTo>
                  <a:pt x="1261810" y="815581"/>
                </a:lnTo>
                <a:lnTo>
                  <a:pt x="1278666" y="770743"/>
                </a:lnTo>
                <a:lnTo>
                  <a:pt x="1285787" y="738899"/>
                </a:lnTo>
                <a:lnTo>
                  <a:pt x="1287049" y="731101"/>
                </a:lnTo>
                <a:lnTo>
                  <a:pt x="1287680" y="726556"/>
                </a:lnTo>
                <a:lnTo>
                  <a:pt x="1287680" y="722652"/>
                </a:lnTo>
                <a:lnTo>
                  <a:pt x="1288401" y="718107"/>
                </a:lnTo>
                <a:lnTo>
                  <a:pt x="1288401" y="710309"/>
                </a:lnTo>
                <a:lnTo>
                  <a:pt x="1287049" y="691459"/>
                </a:lnTo>
                <a:lnTo>
                  <a:pt x="1271545" y="642076"/>
                </a:lnTo>
                <a:lnTo>
                  <a:pt x="1246215" y="605688"/>
                </a:lnTo>
                <a:lnTo>
                  <a:pt x="1211241" y="574495"/>
                </a:lnTo>
                <a:lnTo>
                  <a:pt x="1167793" y="545895"/>
                </a:lnTo>
                <a:lnTo>
                  <a:pt x="1132818" y="527054"/>
                </a:lnTo>
                <a:lnTo>
                  <a:pt x="1096491" y="510157"/>
                </a:lnTo>
                <a:lnTo>
                  <a:pt x="1058272" y="493910"/>
                </a:lnTo>
                <a:lnTo>
                  <a:pt x="1038170" y="486111"/>
                </a:lnTo>
                <a:lnTo>
                  <a:pt x="1018790" y="478313"/>
                </a:lnTo>
                <a:lnTo>
                  <a:pt x="999320" y="471166"/>
                </a:lnTo>
                <a:lnTo>
                  <a:pt x="979849" y="463367"/>
                </a:lnTo>
                <a:lnTo>
                  <a:pt x="960469" y="456220"/>
                </a:lnTo>
                <a:lnTo>
                  <a:pt x="905393" y="432825"/>
                </a:lnTo>
                <a:lnTo>
                  <a:pt x="870355" y="417228"/>
                </a:lnTo>
                <a:lnTo>
                  <a:pt x="824996" y="391882"/>
                </a:lnTo>
                <a:lnTo>
                  <a:pt x="788705" y="362641"/>
                </a:lnTo>
                <a:lnTo>
                  <a:pt x="764079" y="330183"/>
                </a:lnTo>
                <a:lnTo>
                  <a:pt x="753704" y="291779"/>
                </a:lnTo>
                <a:lnTo>
                  <a:pt x="753704" y="278134"/>
                </a:lnTo>
                <a:lnTo>
                  <a:pt x="755651" y="263224"/>
                </a:lnTo>
                <a:lnTo>
                  <a:pt x="760185" y="247592"/>
                </a:lnTo>
                <a:lnTo>
                  <a:pt x="765368" y="230061"/>
                </a:lnTo>
                <a:lnTo>
                  <a:pt x="769262" y="212531"/>
                </a:lnTo>
                <a:lnTo>
                  <a:pt x="771200" y="196266"/>
                </a:lnTo>
                <a:lnTo>
                  <a:pt x="772498" y="180724"/>
                </a:lnTo>
                <a:lnTo>
                  <a:pt x="771849" y="163103"/>
                </a:lnTo>
                <a:lnTo>
                  <a:pt x="759536" y="116386"/>
                </a:lnTo>
                <a:lnTo>
                  <a:pt x="733620" y="77982"/>
                </a:lnTo>
                <a:lnTo>
                  <a:pt x="696672" y="47440"/>
                </a:lnTo>
                <a:lnTo>
                  <a:pt x="650015" y="24759"/>
                </a:lnTo>
                <a:lnTo>
                  <a:pt x="591045" y="7861"/>
                </a:lnTo>
                <a:lnTo>
                  <a:pt x="588449" y="7861"/>
                </a:lnTo>
                <a:lnTo>
                  <a:pt x="585853" y="7138"/>
                </a:lnTo>
                <a:lnTo>
                  <a:pt x="582617" y="6506"/>
                </a:lnTo>
                <a:lnTo>
                  <a:pt x="580020" y="5873"/>
                </a:lnTo>
                <a:lnTo>
                  <a:pt x="577433" y="5873"/>
                </a:lnTo>
                <a:lnTo>
                  <a:pt x="574837" y="5241"/>
                </a:lnTo>
                <a:lnTo>
                  <a:pt x="572250" y="5241"/>
                </a:lnTo>
                <a:lnTo>
                  <a:pt x="570303" y="4608"/>
                </a:lnTo>
                <a:lnTo>
                  <a:pt x="567707" y="4608"/>
                </a:lnTo>
                <a:lnTo>
                  <a:pt x="565120" y="3885"/>
                </a:lnTo>
                <a:lnTo>
                  <a:pt x="562524" y="3253"/>
                </a:lnTo>
                <a:lnTo>
                  <a:pt x="560577" y="3253"/>
                </a:lnTo>
                <a:lnTo>
                  <a:pt x="557990" y="2620"/>
                </a:lnTo>
                <a:lnTo>
                  <a:pt x="555394" y="2620"/>
                </a:lnTo>
                <a:lnTo>
                  <a:pt x="541143" y="1355"/>
                </a:lnTo>
                <a:lnTo>
                  <a:pt x="534013" y="632"/>
                </a:lnTo>
                <a:lnTo>
                  <a:pt x="526882" y="632"/>
                </a:lnTo>
                <a:lnTo>
                  <a:pt x="519752" y="0"/>
                </a:lnTo>
                <a:close/>
              </a:path>
            </a:pathLst>
          </a:custGeom>
          <a:solidFill>
            <a:srgbClr val="D5BB53"/>
          </a:solidFill>
        </p:spPr>
        <p:txBody>
          <a:bodyPr wrap="square" lIns="0" tIns="0" rIns="0" bIns="0" rtlCol="0">
            <a:noAutofit/>
          </a:bodyPr>
          <a:lstStyle/>
          <a:p>
            <a:endParaRPr/>
          </a:p>
        </p:txBody>
      </p:sp>
      <p:sp>
        <p:nvSpPr>
          <p:cNvPr id="7" name="object 7"/>
          <p:cNvSpPr/>
          <p:nvPr/>
        </p:nvSpPr>
        <p:spPr>
          <a:xfrm>
            <a:off x="7839822" y="1672167"/>
            <a:ext cx="986402" cy="142320"/>
          </a:xfrm>
          <a:custGeom>
            <a:avLst/>
            <a:gdLst/>
            <a:ahLst/>
            <a:cxnLst/>
            <a:rect l="l" t="t" r="r" b="b"/>
            <a:pathLst>
              <a:path w="986402" h="142320">
                <a:moveTo>
                  <a:pt x="22679" y="0"/>
                </a:moveTo>
                <a:lnTo>
                  <a:pt x="0" y="0"/>
                </a:lnTo>
                <a:lnTo>
                  <a:pt x="3885" y="632"/>
                </a:lnTo>
                <a:lnTo>
                  <a:pt x="10366" y="1987"/>
                </a:lnTo>
                <a:lnTo>
                  <a:pt x="19434" y="3253"/>
                </a:lnTo>
                <a:lnTo>
                  <a:pt x="31107" y="5241"/>
                </a:lnTo>
                <a:lnTo>
                  <a:pt x="44709" y="7861"/>
                </a:lnTo>
                <a:lnTo>
                  <a:pt x="121834" y="19518"/>
                </a:lnTo>
                <a:lnTo>
                  <a:pt x="146460" y="23403"/>
                </a:lnTo>
                <a:lnTo>
                  <a:pt x="172385" y="28012"/>
                </a:lnTo>
                <a:lnTo>
                  <a:pt x="200896" y="31897"/>
                </a:lnTo>
                <a:lnTo>
                  <a:pt x="230706" y="36415"/>
                </a:lnTo>
                <a:lnTo>
                  <a:pt x="262463" y="41656"/>
                </a:lnTo>
                <a:lnTo>
                  <a:pt x="329861" y="52048"/>
                </a:lnTo>
                <a:lnTo>
                  <a:pt x="366161" y="57199"/>
                </a:lnTo>
                <a:lnTo>
                  <a:pt x="403740" y="63072"/>
                </a:lnTo>
                <a:lnTo>
                  <a:pt x="442627" y="68223"/>
                </a:lnTo>
                <a:lnTo>
                  <a:pt x="524286" y="79970"/>
                </a:lnTo>
                <a:lnTo>
                  <a:pt x="567057" y="86476"/>
                </a:lnTo>
                <a:lnTo>
                  <a:pt x="610478" y="92259"/>
                </a:lnTo>
                <a:lnTo>
                  <a:pt x="654548" y="98765"/>
                </a:lnTo>
                <a:lnTo>
                  <a:pt x="699934" y="104639"/>
                </a:lnTo>
                <a:lnTo>
                  <a:pt x="793230" y="117651"/>
                </a:lnTo>
                <a:lnTo>
                  <a:pt x="840554" y="123524"/>
                </a:lnTo>
                <a:lnTo>
                  <a:pt x="888509" y="130031"/>
                </a:lnTo>
                <a:lnTo>
                  <a:pt x="937094" y="135814"/>
                </a:lnTo>
                <a:lnTo>
                  <a:pt x="986402" y="142320"/>
                </a:lnTo>
                <a:lnTo>
                  <a:pt x="984418" y="141687"/>
                </a:lnTo>
                <a:lnTo>
                  <a:pt x="892385" y="124157"/>
                </a:lnTo>
                <a:lnTo>
                  <a:pt x="866424" y="119639"/>
                </a:lnTo>
                <a:lnTo>
                  <a:pt x="837309" y="113765"/>
                </a:lnTo>
                <a:lnTo>
                  <a:pt x="806210" y="108524"/>
                </a:lnTo>
                <a:lnTo>
                  <a:pt x="773128" y="102018"/>
                </a:lnTo>
                <a:lnTo>
                  <a:pt x="738154" y="96235"/>
                </a:lnTo>
                <a:lnTo>
                  <a:pt x="701196" y="89729"/>
                </a:lnTo>
                <a:lnTo>
                  <a:pt x="663607" y="82590"/>
                </a:lnTo>
                <a:lnTo>
                  <a:pt x="624089" y="76084"/>
                </a:lnTo>
                <a:lnTo>
                  <a:pt x="583905" y="68946"/>
                </a:lnTo>
                <a:lnTo>
                  <a:pt x="376527" y="36415"/>
                </a:lnTo>
                <a:lnTo>
                  <a:pt x="335693" y="30542"/>
                </a:lnTo>
                <a:lnTo>
                  <a:pt x="255981" y="20150"/>
                </a:lnTo>
                <a:lnTo>
                  <a:pt x="180164" y="11114"/>
                </a:lnTo>
                <a:lnTo>
                  <a:pt x="110819" y="4608"/>
                </a:lnTo>
                <a:lnTo>
                  <a:pt x="49901" y="632"/>
                </a:lnTo>
                <a:lnTo>
                  <a:pt x="22679" y="0"/>
                </a:lnTo>
                <a:close/>
              </a:path>
            </a:pathLst>
          </a:custGeom>
          <a:solidFill>
            <a:srgbClr val="000000"/>
          </a:solidFill>
        </p:spPr>
        <p:txBody>
          <a:bodyPr wrap="square" lIns="0" tIns="0" rIns="0" bIns="0" rtlCol="0">
            <a:noAutofit/>
          </a:bodyPr>
          <a:lstStyle/>
          <a:p>
            <a:endParaRPr/>
          </a:p>
        </p:txBody>
      </p:sp>
      <p:sp>
        <p:nvSpPr>
          <p:cNvPr id="8" name="object 8"/>
          <p:cNvSpPr/>
          <p:nvPr/>
        </p:nvSpPr>
        <p:spPr>
          <a:xfrm>
            <a:off x="7851486" y="1872319"/>
            <a:ext cx="969509" cy="26674"/>
          </a:xfrm>
          <a:custGeom>
            <a:avLst/>
            <a:gdLst/>
            <a:ahLst/>
            <a:cxnLst/>
            <a:rect l="l" t="t" r="r" b="b"/>
            <a:pathLst>
              <a:path w="969509" h="26674">
                <a:moveTo>
                  <a:pt x="969509" y="0"/>
                </a:moveTo>
                <a:lnTo>
                  <a:pt x="753712" y="0"/>
                </a:lnTo>
                <a:lnTo>
                  <a:pt x="714861" y="632"/>
                </a:lnTo>
                <a:lnTo>
                  <a:pt x="674028" y="632"/>
                </a:lnTo>
                <a:lnTo>
                  <a:pt x="632518" y="1355"/>
                </a:lnTo>
                <a:lnTo>
                  <a:pt x="589097" y="1355"/>
                </a:lnTo>
                <a:lnTo>
                  <a:pt x="325976" y="5241"/>
                </a:lnTo>
                <a:lnTo>
                  <a:pt x="244317" y="7861"/>
                </a:lnTo>
                <a:lnTo>
                  <a:pt x="206079" y="8494"/>
                </a:lnTo>
                <a:lnTo>
                  <a:pt x="169789" y="10391"/>
                </a:lnTo>
                <a:lnTo>
                  <a:pt x="136094" y="11747"/>
                </a:lnTo>
                <a:lnTo>
                  <a:pt x="105636" y="13644"/>
                </a:lnTo>
                <a:lnTo>
                  <a:pt x="78413" y="15000"/>
                </a:lnTo>
                <a:lnTo>
                  <a:pt x="54436" y="16897"/>
                </a:lnTo>
                <a:lnTo>
                  <a:pt x="18145" y="21506"/>
                </a:lnTo>
                <a:lnTo>
                  <a:pt x="6481" y="24072"/>
                </a:lnTo>
                <a:lnTo>
                  <a:pt x="0" y="26674"/>
                </a:lnTo>
                <a:lnTo>
                  <a:pt x="161370" y="26674"/>
                </a:lnTo>
                <a:lnTo>
                  <a:pt x="191828" y="26024"/>
                </a:lnTo>
                <a:lnTo>
                  <a:pt x="257928" y="26024"/>
                </a:lnTo>
                <a:lnTo>
                  <a:pt x="292921" y="25373"/>
                </a:lnTo>
                <a:lnTo>
                  <a:pt x="329221" y="25373"/>
                </a:lnTo>
                <a:lnTo>
                  <a:pt x="484750" y="22771"/>
                </a:lnTo>
                <a:lnTo>
                  <a:pt x="524935" y="21506"/>
                </a:lnTo>
                <a:lnTo>
                  <a:pt x="565119" y="20783"/>
                </a:lnTo>
                <a:lnTo>
                  <a:pt x="685656" y="16897"/>
                </a:lnTo>
                <a:lnTo>
                  <a:pt x="725227" y="15000"/>
                </a:lnTo>
                <a:lnTo>
                  <a:pt x="763447" y="13644"/>
                </a:lnTo>
                <a:lnTo>
                  <a:pt x="872968" y="7861"/>
                </a:lnTo>
                <a:lnTo>
                  <a:pt x="969509" y="0"/>
                </a:lnTo>
                <a:close/>
              </a:path>
            </a:pathLst>
          </a:custGeom>
          <a:solidFill>
            <a:srgbClr val="000000"/>
          </a:solidFill>
        </p:spPr>
        <p:txBody>
          <a:bodyPr wrap="square" lIns="0" tIns="0" rIns="0" bIns="0" rtlCol="0">
            <a:noAutofit/>
          </a:bodyPr>
          <a:lstStyle/>
          <a:p>
            <a:endParaRPr/>
          </a:p>
        </p:txBody>
      </p:sp>
      <p:sp>
        <p:nvSpPr>
          <p:cNvPr id="9" name="object 9"/>
          <p:cNvSpPr/>
          <p:nvPr/>
        </p:nvSpPr>
        <p:spPr>
          <a:xfrm>
            <a:off x="8784669" y="1770300"/>
            <a:ext cx="12980" cy="141687"/>
          </a:xfrm>
          <a:custGeom>
            <a:avLst/>
            <a:gdLst/>
            <a:ahLst/>
            <a:cxnLst/>
            <a:rect l="l" t="t" r="r" b="b"/>
            <a:pathLst>
              <a:path w="12980" h="141687">
                <a:moveTo>
                  <a:pt x="9104" y="0"/>
                </a:moveTo>
                <a:lnTo>
                  <a:pt x="3245" y="28644"/>
                </a:lnTo>
                <a:lnTo>
                  <a:pt x="721" y="55934"/>
                </a:lnTo>
                <a:lnTo>
                  <a:pt x="0" y="79970"/>
                </a:lnTo>
                <a:lnTo>
                  <a:pt x="1352" y="100753"/>
                </a:lnTo>
                <a:lnTo>
                  <a:pt x="3245" y="117651"/>
                </a:lnTo>
                <a:lnTo>
                  <a:pt x="5228" y="130636"/>
                </a:lnTo>
                <a:lnTo>
                  <a:pt x="7121" y="139085"/>
                </a:lnTo>
                <a:lnTo>
                  <a:pt x="7842" y="141687"/>
                </a:lnTo>
                <a:lnTo>
                  <a:pt x="12980" y="108524"/>
                </a:lnTo>
                <a:lnTo>
                  <a:pt x="12980" y="61084"/>
                </a:lnTo>
                <a:lnTo>
                  <a:pt x="10366" y="18253"/>
                </a:lnTo>
                <a:lnTo>
                  <a:pt x="9104" y="0"/>
                </a:lnTo>
                <a:close/>
              </a:path>
            </a:pathLst>
          </a:custGeom>
          <a:solidFill>
            <a:srgbClr val="000000"/>
          </a:solidFill>
        </p:spPr>
        <p:txBody>
          <a:bodyPr wrap="square" lIns="0" tIns="0" rIns="0" bIns="0" rtlCol="0">
            <a:noAutofit/>
          </a:bodyPr>
          <a:lstStyle/>
          <a:p>
            <a:endParaRPr/>
          </a:p>
        </p:txBody>
      </p:sp>
      <p:sp>
        <p:nvSpPr>
          <p:cNvPr id="11" name="object 11"/>
          <p:cNvSpPr/>
          <p:nvPr/>
        </p:nvSpPr>
        <p:spPr>
          <a:xfrm>
            <a:off x="8677761" y="1822349"/>
            <a:ext cx="12349" cy="680345"/>
          </a:xfrm>
          <a:custGeom>
            <a:avLst/>
            <a:gdLst/>
            <a:ahLst/>
            <a:cxnLst/>
            <a:rect l="l" t="t" r="r" b="b"/>
            <a:pathLst>
              <a:path w="12349" h="680345">
                <a:moveTo>
                  <a:pt x="10997" y="0"/>
                </a:moveTo>
                <a:lnTo>
                  <a:pt x="5228" y="48705"/>
                </a:lnTo>
                <a:lnTo>
                  <a:pt x="1352" y="134476"/>
                </a:lnTo>
                <a:lnTo>
                  <a:pt x="0" y="244953"/>
                </a:lnTo>
                <a:lnTo>
                  <a:pt x="0" y="365171"/>
                </a:lnTo>
                <a:lnTo>
                  <a:pt x="630" y="482795"/>
                </a:lnTo>
                <a:lnTo>
                  <a:pt x="1983" y="583522"/>
                </a:lnTo>
                <a:lnTo>
                  <a:pt x="3245" y="653706"/>
                </a:lnTo>
                <a:lnTo>
                  <a:pt x="3876" y="680345"/>
                </a:lnTo>
                <a:lnTo>
                  <a:pt x="10366" y="517241"/>
                </a:lnTo>
                <a:lnTo>
                  <a:pt x="12349" y="289791"/>
                </a:lnTo>
                <a:lnTo>
                  <a:pt x="11718" y="87687"/>
                </a:lnTo>
                <a:lnTo>
                  <a:pt x="10997" y="0"/>
                </a:lnTo>
                <a:close/>
              </a:path>
            </a:pathLst>
          </a:custGeom>
          <a:solidFill>
            <a:srgbClr val="000000"/>
          </a:solidFill>
        </p:spPr>
        <p:txBody>
          <a:bodyPr wrap="square" lIns="0" tIns="0" rIns="0" bIns="0" rtlCol="0">
            <a:noAutofit/>
          </a:bodyPr>
          <a:lstStyle/>
          <a:p>
            <a:endParaRPr/>
          </a:p>
        </p:txBody>
      </p:sp>
      <p:sp>
        <p:nvSpPr>
          <p:cNvPr id="12" name="object 12"/>
          <p:cNvSpPr/>
          <p:nvPr/>
        </p:nvSpPr>
        <p:spPr>
          <a:xfrm>
            <a:off x="8647925" y="1833373"/>
            <a:ext cx="12349" cy="635534"/>
          </a:xfrm>
          <a:custGeom>
            <a:avLst/>
            <a:gdLst/>
            <a:ahLst/>
            <a:cxnLst/>
            <a:rect l="l" t="t" r="r" b="b"/>
            <a:pathLst>
              <a:path w="12349" h="635534">
                <a:moveTo>
                  <a:pt x="11087" y="0"/>
                </a:moveTo>
                <a:lnTo>
                  <a:pt x="5228" y="46807"/>
                </a:lnTo>
                <a:lnTo>
                  <a:pt x="1352" y="127356"/>
                </a:lnTo>
                <a:lnTo>
                  <a:pt x="0" y="230676"/>
                </a:lnTo>
                <a:lnTo>
                  <a:pt x="0" y="343104"/>
                </a:lnTo>
                <a:lnTo>
                  <a:pt x="721" y="452280"/>
                </a:lnTo>
                <a:lnTo>
                  <a:pt x="1983" y="545850"/>
                </a:lnTo>
                <a:lnTo>
                  <a:pt x="3245" y="610838"/>
                </a:lnTo>
                <a:lnTo>
                  <a:pt x="3966" y="635534"/>
                </a:lnTo>
                <a:lnTo>
                  <a:pt x="10366" y="479569"/>
                </a:lnTo>
                <a:lnTo>
                  <a:pt x="12349" y="267715"/>
                </a:lnTo>
                <a:lnTo>
                  <a:pt x="11718" y="80566"/>
                </a:lnTo>
                <a:lnTo>
                  <a:pt x="11087" y="0"/>
                </a:lnTo>
                <a:close/>
              </a:path>
            </a:pathLst>
          </a:custGeom>
          <a:solidFill>
            <a:srgbClr val="000000"/>
          </a:solidFill>
        </p:spPr>
        <p:txBody>
          <a:bodyPr wrap="square" lIns="0" tIns="0" rIns="0" bIns="0" rtlCol="0">
            <a:noAutofit/>
          </a:bodyPr>
          <a:lstStyle/>
          <a:p>
            <a:endParaRPr/>
          </a:p>
        </p:txBody>
      </p:sp>
      <p:sp>
        <p:nvSpPr>
          <p:cNvPr id="13" name="object 13"/>
          <p:cNvSpPr/>
          <p:nvPr/>
        </p:nvSpPr>
        <p:spPr>
          <a:xfrm>
            <a:off x="8100347" y="1818373"/>
            <a:ext cx="15549" cy="782454"/>
          </a:xfrm>
          <a:custGeom>
            <a:avLst/>
            <a:gdLst/>
            <a:ahLst/>
            <a:cxnLst/>
            <a:rect l="l" t="t" r="r" b="b"/>
            <a:pathLst>
              <a:path w="15549" h="782454">
                <a:moveTo>
                  <a:pt x="14251" y="0"/>
                </a:moveTo>
                <a:lnTo>
                  <a:pt x="6481" y="55301"/>
                </a:lnTo>
                <a:lnTo>
                  <a:pt x="1938" y="154049"/>
                </a:lnTo>
                <a:lnTo>
                  <a:pt x="0" y="280773"/>
                </a:lnTo>
                <a:lnTo>
                  <a:pt x="0" y="419840"/>
                </a:lnTo>
                <a:lnTo>
                  <a:pt x="639" y="555003"/>
                </a:lnTo>
                <a:lnTo>
                  <a:pt x="2587" y="670676"/>
                </a:lnTo>
                <a:lnTo>
                  <a:pt x="3885" y="751912"/>
                </a:lnTo>
                <a:lnTo>
                  <a:pt x="4534" y="782454"/>
                </a:lnTo>
                <a:lnTo>
                  <a:pt x="12953" y="595296"/>
                </a:lnTo>
                <a:lnTo>
                  <a:pt x="15549" y="333409"/>
                </a:lnTo>
                <a:lnTo>
                  <a:pt x="14900" y="100762"/>
                </a:lnTo>
                <a:lnTo>
                  <a:pt x="14251" y="0"/>
                </a:lnTo>
                <a:close/>
              </a:path>
            </a:pathLst>
          </a:custGeom>
          <a:solidFill>
            <a:srgbClr val="000000"/>
          </a:solidFill>
        </p:spPr>
        <p:txBody>
          <a:bodyPr wrap="square" lIns="0" tIns="0" rIns="0" bIns="0" rtlCol="0">
            <a:noAutofit/>
          </a:bodyPr>
          <a:lstStyle/>
          <a:p>
            <a:endParaRPr/>
          </a:p>
        </p:txBody>
      </p:sp>
      <p:sp>
        <p:nvSpPr>
          <p:cNvPr id="14" name="object 14"/>
          <p:cNvSpPr/>
          <p:nvPr/>
        </p:nvSpPr>
        <p:spPr>
          <a:xfrm>
            <a:off x="8151537" y="1805451"/>
            <a:ext cx="15558" cy="782373"/>
          </a:xfrm>
          <a:custGeom>
            <a:avLst/>
            <a:gdLst/>
            <a:ahLst/>
            <a:cxnLst/>
            <a:rect l="l" t="t" r="r" b="b"/>
            <a:pathLst>
              <a:path w="15558" h="782373">
                <a:moveTo>
                  <a:pt x="14260" y="0"/>
                </a:moveTo>
                <a:lnTo>
                  <a:pt x="6481" y="55843"/>
                </a:lnTo>
                <a:lnTo>
                  <a:pt x="1947" y="154627"/>
                </a:lnTo>
                <a:lnTo>
                  <a:pt x="0" y="281342"/>
                </a:lnTo>
                <a:lnTo>
                  <a:pt x="0" y="419759"/>
                </a:lnTo>
                <a:lnTo>
                  <a:pt x="649" y="554931"/>
                </a:lnTo>
                <a:lnTo>
                  <a:pt x="2596" y="670604"/>
                </a:lnTo>
                <a:lnTo>
                  <a:pt x="3894" y="751830"/>
                </a:lnTo>
                <a:lnTo>
                  <a:pt x="4543" y="782373"/>
                </a:lnTo>
                <a:lnTo>
                  <a:pt x="12962" y="595874"/>
                </a:lnTo>
                <a:lnTo>
                  <a:pt x="15558" y="333978"/>
                </a:lnTo>
                <a:lnTo>
                  <a:pt x="14909" y="100690"/>
                </a:lnTo>
                <a:lnTo>
                  <a:pt x="14260" y="0"/>
                </a:lnTo>
                <a:close/>
              </a:path>
            </a:pathLst>
          </a:custGeom>
          <a:solidFill>
            <a:srgbClr val="000000"/>
          </a:solidFill>
        </p:spPr>
        <p:txBody>
          <a:bodyPr wrap="square" lIns="0" tIns="0" rIns="0" bIns="0" rtlCol="0">
            <a:noAutofit/>
          </a:bodyPr>
          <a:lstStyle/>
          <a:p>
            <a:endParaRPr/>
          </a:p>
        </p:txBody>
      </p:sp>
      <p:sp>
        <p:nvSpPr>
          <p:cNvPr id="15" name="object 15"/>
          <p:cNvSpPr/>
          <p:nvPr/>
        </p:nvSpPr>
        <p:spPr>
          <a:xfrm>
            <a:off x="7874814" y="1642257"/>
            <a:ext cx="16847" cy="278179"/>
          </a:xfrm>
          <a:custGeom>
            <a:avLst/>
            <a:gdLst/>
            <a:ahLst/>
            <a:cxnLst/>
            <a:rect l="l" t="t" r="r" b="b"/>
            <a:pathLst>
              <a:path w="16847" h="278179">
                <a:moveTo>
                  <a:pt x="10366" y="0"/>
                </a:moveTo>
                <a:lnTo>
                  <a:pt x="4534" y="61084"/>
                </a:lnTo>
                <a:lnTo>
                  <a:pt x="1298" y="116386"/>
                </a:lnTo>
                <a:lnTo>
                  <a:pt x="0" y="163826"/>
                </a:lnTo>
                <a:lnTo>
                  <a:pt x="649" y="203405"/>
                </a:lnTo>
                <a:lnTo>
                  <a:pt x="2596" y="235302"/>
                </a:lnTo>
                <a:lnTo>
                  <a:pt x="4534" y="258679"/>
                </a:lnTo>
                <a:lnTo>
                  <a:pt x="5832" y="272974"/>
                </a:lnTo>
                <a:lnTo>
                  <a:pt x="6481" y="278179"/>
                </a:lnTo>
                <a:lnTo>
                  <a:pt x="12962" y="232049"/>
                </a:lnTo>
                <a:lnTo>
                  <a:pt x="16198" y="183977"/>
                </a:lnTo>
                <a:lnTo>
                  <a:pt x="16847" y="137802"/>
                </a:lnTo>
                <a:lnTo>
                  <a:pt x="16198" y="94247"/>
                </a:lnTo>
                <a:lnTo>
                  <a:pt x="14909" y="56566"/>
                </a:lnTo>
                <a:lnTo>
                  <a:pt x="12962" y="26656"/>
                </a:lnTo>
                <a:lnTo>
                  <a:pt x="11015" y="7228"/>
                </a:lnTo>
                <a:lnTo>
                  <a:pt x="10366" y="0"/>
                </a:lnTo>
                <a:close/>
              </a:path>
            </a:pathLst>
          </a:custGeom>
          <a:solidFill>
            <a:srgbClr val="000000"/>
          </a:solidFill>
        </p:spPr>
        <p:txBody>
          <a:bodyPr wrap="square" lIns="0" tIns="0" rIns="0" bIns="0" rtlCol="0">
            <a:noAutofit/>
          </a:bodyPr>
          <a:lstStyle/>
          <a:p>
            <a:endParaRPr/>
          </a:p>
        </p:txBody>
      </p:sp>
      <p:sp>
        <p:nvSpPr>
          <p:cNvPr id="16" name="object 16"/>
          <p:cNvSpPr/>
          <p:nvPr/>
        </p:nvSpPr>
        <p:spPr>
          <a:xfrm>
            <a:off x="8494370" y="2381385"/>
            <a:ext cx="182719" cy="99865"/>
          </a:xfrm>
          <a:custGeom>
            <a:avLst/>
            <a:gdLst/>
            <a:ahLst/>
            <a:cxnLst/>
            <a:rect l="l" t="t" r="r" b="b"/>
            <a:pathLst>
              <a:path w="182719" h="99865">
                <a:moveTo>
                  <a:pt x="182719" y="0"/>
                </a:moveTo>
                <a:lnTo>
                  <a:pt x="182129" y="3042"/>
                </a:lnTo>
                <a:lnTo>
                  <a:pt x="180777" y="8238"/>
                </a:lnTo>
                <a:lnTo>
                  <a:pt x="178253" y="14735"/>
                </a:lnTo>
                <a:lnTo>
                  <a:pt x="175008" y="23184"/>
                </a:lnTo>
                <a:lnTo>
                  <a:pt x="146433" y="60224"/>
                </a:lnTo>
                <a:lnTo>
                  <a:pt x="101723" y="84269"/>
                </a:lnTo>
                <a:lnTo>
                  <a:pt x="57645" y="93368"/>
                </a:lnTo>
                <a:lnTo>
                  <a:pt x="30422" y="94670"/>
                </a:lnTo>
                <a:lnTo>
                  <a:pt x="1938" y="94670"/>
                </a:lnTo>
                <a:lnTo>
                  <a:pt x="8428" y="95320"/>
                </a:lnTo>
                <a:lnTo>
                  <a:pt x="17532" y="96621"/>
                </a:lnTo>
                <a:lnTo>
                  <a:pt x="29791" y="97923"/>
                </a:lnTo>
                <a:lnTo>
                  <a:pt x="44033" y="99215"/>
                </a:lnTo>
                <a:lnTo>
                  <a:pt x="60259" y="99865"/>
                </a:lnTo>
                <a:lnTo>
                  <a:pt x="77115" y="99215"/>
                </a:lnTo>
                <a:lnTo>
                  <a:pt x="94602" y="97272"/>
                </a:lnTo>
                <a:lnTo>
                  <a:pt x="108592" y="94670"/>
                </a:lnTo>
                <a:lnTo>
                  <a:pt x="30422" y="94670"/>
                </a:lnTo>
                <a:lnTo>
                  <a:pt x="0" y="94019"/>
                </a:lnTo>
                <a:lnTo>
                  <a:pt x="112090" y="94019"/>
                </a:lnTo>
                <a:lnTo>
                  <a:pt x="128946" y="88173"/>
                </a:lnTo>
                <a:lnTo>
                  <a:pt x="169149" y="57630"/>
                </a:lnTo>
                <a:lnTo>
                  <a:pt x="182129" y="21883"/>
                </a:lnTo>
                <a:lnTo>
                  <a:pt x="182719" y="0"/>
                </a:lnTo>
                <a:close/>
              </a:path>
            </a:pathLst>
          </a:custGeom>
          <a:solidFill>
            <a:srgbClr val="000000"/>
          </a:solidFill>
        </p:spPr>
        <p:txBody>
          <a:bodyPr wrap="square" lIns="0" tIns="0" rIns="0" bIns="0" rtlCol="0">
            <a:noAutofit/>
          </a:bodyPr>
          <a:lstStyle/>
          <a:p>
            <a:endParaRPr/>
          </a:p>
        </p:txBody>
      </p:sp>
      <p:sp>
        <p:nvSpPr>
          <p:cNvPr id="17" name="object 17"/>
          <p:cNvSpPr/>
          <p:nvPr/>
        </p:nvSpPr>
        <p:spPr>
          <a:xfrm>
            <a:off x="7927952" y="2598875"/>
            <a:ext cx="201554" cy="34446"/>
          </a:xfrm>
          <a:custGeom>
            <a:avLst/>
            <a:gdLst/>
            <a:ahLst/>
            <a:cxnLst/>
            <a:rect l="l" t="t" r="r" b="b"/>
            <a:pathLst>
              <a:path w="201554" h="34446">
                <a:moveTo>
                  <a:pt x="2070" y="6512"/>
                </a:moveTo>
                <a:lnTo>
                  <a:pt x="64811" y="24695"/>
                </a:lnTo>
                <a:lnTo>
                  <a:pt x="114064" y="33144"/>
                </a:lnTo>
                <a:lnTo>
                  <a:pt x="133507" y="34446"/>
                </a:lnTo>
                <a:lnTo>
                  <a:pt x="150354" y="33795"/>
                </a:lnTo>
                <a:lnTo>
                  <a:pt x="163317" y="31843"/>
                </a:lnTo>
                <a:lnTo>
                  <a:pt x="174332" y="27939"/>
                </a:lnTo>
                <a:lnTo>
                  <a:pt x="182760" y="24045"/>
                </a:lnTo>
                <a:lnTo>
                  <a:pt x="187399" y="20792"/>
                </a:lnTo>
                <a:lnTo>
                  <a:pt x="124430" y="20792"/>
                </a:lnTo>
                <a:lnTo>
                  <a:pt x="106934" y="20141"/>
                </a:lnTo>
                <a:lnTo>
                  <a:pt x="72590" y="17548"/>
                </a:lnTo>
                <a:lnTo>
                  <a:pt x="55734" y="15596"/>
                </a:lnTo>
                <a:lnTo>
                  <a:pt x="40833" y="12994"/>
                </a:lnTo>
                <a:lnTo>
                  <a:pt x="27222" y="11051"/>
                </a:lnTo>
                <a:lnTo>
                  <a:pt x="16207" y="9099"/>
                </a:lnTo>
                <a:lnTo>
                  <a:pt x="7130" y="7147"/>
                </a:lnTo>
                <a:lnTo>
                  <a:pt x="2070" y="6512"/>
                </a:lnTo>
                <a:close/>
              </a:path>
              <a:path w="201554" h="34446">
                <a:moveTo>
                  <a:pt x="201554" y="0"/>
                </a:moveTo>
                <a:lnTo>
                  <a:pt x="157485" y="18849"/>
                </a:lnTo>
                <a:lnTo>
                  <a:pt x="124430" y="20792"/>
                </a:lnTo>
                <a:lnTo>
                  <a:pt x="187399" y="20792"/>
                </a:lnTo>
                <a:lnTo>
                  <a:pt x="201554" y="650"/>
                </a:lnTo>
                <a:lnTo>
                  <a:pt x="201554" y="0"/>
                </a:lnTo>
                <a:close/>
              </a:path>
              <a:path w="201554" h="34446">
                <a:moveTo>
                  <a:pt x="0" y="5846"/>
                </a:moveTo>
                <a:lnTo>
                  <a:pt x="1947" y="6497"/>
                </a:lnTo>
                <a:lnTo>
                  <a:pt x="0" y="5846"/>
                </a:lnTo>
                <a:close/>
              </a:path>
            </a:pathLst>
          </a:custGeom>
          <a:solidFill>
            <a:srgbClr val="000000"/>
          </a:solidFill>
        </p:spPr>
        <p:txBody>
          <a:bodyPr wrap="square" lIns="0" tIns="0" rIns="0" bIns="0" rtlCol="0">
            <a:noAutofit/>
          </a:bodyPr>
          <a:lstStyle/>
          <a:p>
            <a:endParaRPr/>
          </a:p>
        </p:txBody>
      </p:sp>
      <p:sp>
        <p:nvSpPr>
          <p:cNvPr id="18" name="object 18"/>
          <p:cNvSpPr/>
          <p:nvPr/>
        </p:nvSpPr>
        <p:spPr>
          <a:xfrm>
            <a:off x="7739369" y="2609276"/>
            <a:ext cx="420597" cy="59783"/>
          </a:xfrm>
          <a:custGeom>
            <a:avLst/>
            <a:gdLst/>
            <a:ahLst/>
            <a:cxnLst/>
            <a:rect l="l" t="t" r="r" b="b"/>
            <a:pathLst>
              <a:path w="420597" h="59783">
                <a:moveTo>
                  <a:pt x="0" y="0"/>
                </a:moveTo>
                <a:lnTo>
                  <a:pt x="44718" y="11692"/>
                </a:lnTo>
                <a:lnTo>
                  <a:pt x="87490" y="21442"/>
                </a:lnTo>
                <a:lnTo>
                  <a:pt x="128964" y="29891"/>
                </a:lnTo>
                <a:lnTo>
                  <a:pt x="204790" y="43536"/>
                </a:lnTo>
                <a:lnTo>
                  <a:pt x="271540" y="51985"/>
                </a:lnTo>
                <a:lnTo>
                  <a:pt x="301349" y="54587"/>
                </a:lnTo>
                <a:lnTo>
                  <a:pt x="327923" y="57181"/>
                </a:lnTo>
                <a:lnTo>
                  <a:pt x="351251" y="58482"/>
                </a:lnTo>
                <a:lnTo>
                  <a:pt x="388840" y="59783"/>
                </a:lnTo>
                <a:lnTo>
                  <a:pt x="420597" y="59783"/>
                </a:lnTo>
                <a:lnTo>
                  <a:pt x="0" y="0"/>
                </a:lnTo>
                <a:close/>
              </a:path>
            </a:pathLst>
          </a:custGeom>
          <a:solidFill>
            <a:srgbClr val="000000"/>
          </a:solidFill>
        </p:spPr>
        <p:txBody>
          <a:bodyPr wrap="square" lIns="0" tIns="0" rIns="0" bIns="0" rtlCol="0">
            <a:noAutofit/>
          </a:bodyPr>
          <a:lstStyle/>
          <a:p>
            <a:endParaRPr/>
          </a:p>
        </p:txBody>
      </p:sp>
      <p:sp>
        <p:nvSpPr>
          <p:cNvPr id="19" name="object 19"/>
          <p:cNvSpPr/>
          <p:nvPr/>
        </p:nvSpPr>
        <p:spPr>
          <a:xfrm>
            <a:off x="8062758" y="2583929"/>
            <a:ext cx="96558" cy="94229"/>
          </a:xfrm>
          <a:custGeom>
            <a:avLst/>
            <a:gdLst/>
            <a:ahLst/>
            <a:cxnLst/>
            <a:rect l="l" t="t" r="r" b="b"/>
            <a:pathLst>
              <a:path w="96558" h="94229">
                <a:moveTo>
                  <a:pt x="93322" y="0"/>
                </a:moveTo>
                <a:lnTo>
                  <a:pt x="93322" y="14945"/>
                </a:lnTo>
                <a:lnTo>
                  <a:pt x="92673" y="22093"/>
                </a:lnTo>
                <a:lnTo>
                  <a:pt x="75168" y="63687"/>
                </a:lnTo>
                <a:lnTo>
                  <a:pt x="33694" y="87081"/>
                </a:lnTo>
                <a:lnTo>
                  <a:pt x="18145" y="89024"/>
                </a:lnTo>
                <a:lnTo>
                  <a:pt x="0" y="89024"/>
                </a:lnTo>
                <a:lnTo>
                  <a:pt x="1289" y="89675"/>
                </a:lnTo>
                <a:lnTo>
                  <a:pt x="5183" y="90325"/>
                </a:lnTo>
                <a:lnTo>
                  <a:pt x="11015" y="91627"/>
                </a:lnTo>
                <a:lnTo>
                  <a:pt x="18145" y="92928"/>
                </a:lnTo>
                <a:lnTo>
                  <a:pt x="26564" y="94229"/>
                </a:lnTo>
                <a:lnTo>
                  <a:pt x="46007" y="94229"/>
                </a:lnTo>
                <a:lnTo>
                  <a:pt x="82947" y="77331"/>
                </a:lnTo>
                <a:lnTo>
                  <a:pt x="96558" y="40292"/>
                </a:lnTo>
                <a:lnTo>
                  <a:pt x="96558" y="22093"/>
                </a:lnTo>
                <a:lnTo>
                  <a:pt x="93322" y="0"/>
                </a:lnTo>
                <a:close/>
              </a:path>
            </a:pathLst>
          </a:custGeom>
          <a:solidFill>
            <a:srgbClr val="000000"/>
          </a:solidFill>
        </p:spPr>
        <p:txBody>
          <a:bodyPr wrap="square" lIns="0" tIns="0" rIns="0" bIns="0" rtlCol="0">
            <a:noAutofit/>
          </a:bodyPr>
          <a:lstStyle/>
          <a:p>
            <a:endParaRPr/>
          </a:p>
        </p:txBody>
      </p:sp>
      <p:sp>
        <p:nvSpPr>
          <p:cNvPr id="20" name="object 20"/>
          <p:cNvSpPr/>
          <p:nvPr/>
        </p:nvSpPr>
        <p:spPr>
          <a:xfrm>
            <a:off x="8342717" y="2489049"/>
            <a:ext cx="319540" cy="14295"/>
          </a:xfrm>
          <a:custGeom>
            <a:avLst/>
            <a:gdLst/>
            <a:ahLst/>
            <a:cxnLst/>
            <a:rect l="l" t="t" r="r" b="b"/>
            <a:pathLst>
              <a:path w="319540" h="14295">
                <a:moveTo>
                  <a:pt x="88788" y="0"/>
                </a:moveTo>
                <a:lnTo>
                  <a:pt x="0" y="0"/>
                </a:lnTo>
                <a:lnTo>
                  <a:pt x="25275" y="3903"/>
                </a:lnTo>
                <a:lnTo>
                  <a:pt x="78422" y="9750"/>
                </a:lnTo>
                <a:lnTo>
                  <a:pt x="132858" y="13003"/>
                </a:lnTo>
                <a:lnTo>
                  <a:pt x="184689" y="14295"/>
                </a:lnTo>
                <a:lnTo>
                  <a:pt x="253376" y="14295"/>
                </a:lnTo>
                <a:lnTo>
                  <a:pt x="288351" y="13003"/>
                </a:lnTo>
                <a:lnTo>
                  <a:pt x="301331" y="12352"/>
                </a:lnTo>
                <a:lnTo>
                  <a:pt x="311066" y="12352"/>
                </a:lnTo>
                <a:lnTo>
                  <a:pt x="317557" y="11701"/>
                </a:lnTo>
                <a:lnTo>
                  <a:pt x="319540" y="11701"/>
                </a:lnTo>
                <a:lnTo>
                  <a:pt x="292317" y="7147"/>
                </a:lnTo>
                <a:lnTo>
                  <a:pt x="224261" y="3253"/>
                </a:lnTo>
                <a:lnTo>
                  <a:pt x="197669" y="2602"/>
                </a:lnTo>
                <a:lnTo>
                  <a:pt x="169816" y="1301"/>
                </a:lnTo>
                <a:lnTo>
                  <a:pt x="141935" y="650"/>
                </a:lnTo>
                <a:lnTo>
                  <a:pt x="114713" y="650"/>
                </a:lnTo>
                <a:lnTo>
                  <a:pt x="88788" y="0"/>
                </a:lnTo>
                <a:close/>
              </a:path>
            </a:pathLst>
          </a:custGeom>
          <a:solidFill>
            <a:srgbClr val="000000"/>
          </a:solidFill>
        </p:spPr>
        <p:txBody>
          <a:bodyPr wrap="square" lIns="0" tIns="0" rIns="0" bIns="0" rtlCol="0">
            <a:noAutofit/>
          </a:bodyPr>
          <a:lstStyle/>
          <a:p>
            <a:endParaRPr/>
          </a:p>
        </p:txBody>
      </p:sp>
      <p:sp>
        <p:nvSpPr>
          <p:cNvPr id="21" name="object 21"/>
          <p:cNvSpPr/>
          <p:nvPr/>
        </p:nvSpPr>
        <p:spPr>
          <a:xfrm>
            <a:off x="8583835" y="2417564"/>
            <a:ext cx="115290" cy="78633"/>
          </a:xfrm>
          <a:custGeom>
            <a:avLst/>
            <a:gdLst/>
            <a:ahLst/>
            <a:cxnLst/>
            <a:rect l="l" t="t" r="r" b="b"/>
            <a:pathLst>
              <a:path w="115290" h="78633">
                <a:moveTo>
                  <a:pt x="114659" y="0"/>
                </a:moveTo>
                <a:lnTo>
                  <a:pt x="114659" y="650"/>
                </a:lnTo>
                <a:lnTo>
                  <a:pt x="114028" y="3253"/>
                </a:lnTo>
                <a:lnTo>
                  <a:pt x="113397" y="7156"/>
                </a:lnTo>
                <a:lnTo>
                  <a:pt x="111414" y="11701"/>
                </a:lnTo>
                <a:lnTo>
                  <a:pt x="109521" y="17548"/>
                </a:lnTo>
                <a:lnTo>
                  <a:pt x="106276" y="24045"/>
                </a:lnTo>
                <a:lnTo>
                  <a:pt x="73825" y="59141"/>
                </a:lnTo>
                <a:lnTo>
                  <a:pt x="35605" y="73437"/>
                </a:lnTo>
                <a:lnTo>
                  <a:pt x="0" y="76690"/>
                </a:lnTo>
                <a:lnTo>
                  <a:pt x="1261" y="76690"/>
                </a:lnTo>
                <a:lnTo>
                  <a:pt x="5138" y="77331"/>
                </a:lnTo>
                <a:lnTo>
                  <a:pt x="11628" y="77982"/>
                </a:lnTo>
                <a:lnTo>
                  <a:pt x="19380" y="78633"/>
                </a:lnTo>
                <a:lnTo>
                  <a:pt x="29115" y="78633"/>
                </a:lnTo>
                <a:lnTo>
                  <a:pt x="73194" y="72136"/>
                </a:lnTo>
                <a:lnTo>
                  <a:pt x="108799" y="43545"/>
                </a:lnTo>
                <a:lnTo>
                  <a:pt x="115290" y="16897"/>
                </a:lnTo>
                <a:lnTo>
                  <a:pt x="114659" y="0"/>
                </a:lnTo>
                <a:close/>
              </a:path>
            </a:pathLst>
          </a:custGeom>
          <a:solidFill>
            <a:srgbClr val="000000"/>
          </a:solidFill>
        </p:spPr>
        <p:txBody>
          <a:bodyPr wrap="square" lIns="0" tIns="0" rIns="0" bIns="0" rtlCol="0">
            <a:noAutofit/>
          </a:bodyPr>
          <a:lstStyle/>
          <a:p>
            <a:endParaRPr/>
          </a:p>
        </p:txBody>
      </p:sp>
      <p:sp>
        <p:nvSpPr>
          <p:cNvPr id="22" name="object 22"/>
          <p:cNvSpPr/>
          <p:nvPr/>
        </p:nvSpPr>
        <p:spPr>
          <a:xfrm>
            <a:off x="7783438" y="2601478"/>
            <a:ext cx="119238" cy="33135"/>
          </a:xfrm>
          <a:custGeom>
            <a:avLst/>
            <a:gdLst/>
            <a:ahLst/>
            <a:cxnLst/>
            <a:rect l="l" t="t" r="r" b="b"/>
            <a:pathLst>
              <a:path w="119238" h="33135">
                <a:moveTo>
                  <a:pt x="82947" y="0"/>
                </a:moveTo>
                <a:lnTo>
                  <a:pt x="44069" y="3894"/>
                </a:lnTo>
                <a:lnTo>
                  <a:pt x="19443" y="12994"/>
                </a:lnTo>
                <a:lnTo>
                  <a:pt x="13602" y="16247"/>
                </a:lnTo>
                <a:lnTo>
                  <a:pt x="9068" y="20141"/>
                </a:lnTo>
                <a:lnTo>
                  <a:pt x="5832" y="23394"/>
                </a:lnTo>
                <a:lnTo>
                  <a:pt x="3236" y="26638"/>
                </a:lnTo>
                <a:lnTo>
                  <a:pt x="1938" y="29241"/>
                </a:lnTo>
                <a:lnTo>
                  <a:pt x="649" y="31192"/>
                </a:lnTo>
                <a:lnTo>
                  <a:pt x="0" y="32494"/>
                </a:lnTo>
                <a:lnTo>
                  <a:pt x="0" y="33135"/>
                </a:lnTo>
                <a:lnTo>
                  <a:pt x="7770" y="29241"/>
                </a:lnTo>
                <a:lnTo>
                  <a:pt x="25924" y="21442"/>
                </a:lnTo>
                <a:lnTo>
                  <a:pt x="35641" y="18189"/>
                </a:lnTo>
                <a:lnTo>
                  <a:pt x="55085" y="12994"/>
                </a:lnTo>
                <a:lnTo>
                  <a:pt x="65451" y="11042"/>
                </a:lnTo>
                <a:lnTo>
                  <a:pt x="83596" y="7147"/>
                </a:lnTo>
                <a:lnTo>
                  <a:pt x="92024" y="5846"/>
                </a:lnTo>
                <a:lnTo>
                  <a:pt x="99803" y="5195"/>
                </a:lnTo>
                <a:lnTo>
                  <a:pt x="106285" y="3894"/>
                </a:lnTo>
                <a:lnTo>
                  <a:pt x="111468" y="3243"/>
                </a:lnTo>
                <a:lnTo>
                  <a:pt x="116002" y="3243"/>
                </a:lnTo>
                <a:lnTo>
                  <a:pt x="118598" y="2593"/>
                </a:lnTo>
                <a:lnTo>
                  <a:pt x="119238" y="2593"/>
                </a:lnTo>
                <a:lnTo>
                  <a:pt x="100443" y="650"/>
                </a:lnTo>
                <a:lnTo>
                  <a:pt x="82947" y="0"/>
                </a:lnTo>
                <a:close/>
              </a:path>
            </a:pathLst>
          </a:custGeom>
          <a:solidFill>
            <a:srgbClr val="000000"/>
          </a:solidFill>
        </p:spPr>
        <p:txBody>
          <a:bodyPr wrap="square" lIns="0" tIns="0" rIns="0" bIns="0" rtlCol="0">
            <a:noAutofit/>
          </a:bodyPr>
          <a:lstStyle/>
          <a:p>
            <a:endParaRPr/>
          </a:p>
        </p:txBody>
      </p:sp>
      <p:sp>
        <p:nvSpPr>
          <p:cNvPr id="23" name="object 23"/>
          <p:cNvSpPr/>
          <p:nvPr/>
        </p:nvSpPr>
        <p:spPr>
          <a:xfrm>
            <a:off x="8361511" y="2472802"/>
            <a:ext cx="119247" cy="33144"/>
          </a:xfrm>
          <a:custGeom>
            <a:avLst/>
            <a:gdLst/>
            <a:ahLst/>
            <a:cxnLst/>
            <a:rect l="l" t="t" r="r" b="b"/>
            <a:pathLst>
              <a:path w="119247" h="33144">
                <a:moveTo>
                  <a:pt x="82956" y="0"/>
                </a:moveTo>
                <a:lnTo>
                  <a:pt x="44069" y="3903"/>
                </a:lnTo>
                <a:lnTo>
                  <a:pt x="19443" y="13003"/>
                </a:lnTo>
                <a:lnTo>
                  <a:pt x="13611" y="16247"/>
                </a:lnTo>
                <a:lnTo>
                  <a:pt x="9077" y="20150"/>
                </a:lnTo>
                <a:lnTo>
                  <a:pt x="5832" y="23394"/>
                </a:lnTo>
                <a:lnTo>
                  <a:pt x="3245" y="26647"/>
                </a:lnTo>
                <a:lnTo>
                  <a:pt x="1947" y="29250"/>
                </a:lnTo>
                <a:lnTo>
                  <a:pt x="649" y="31192"/>
                </a:lnTo>
                <a:lnTo>
                  <a:pt x="0" y="32494"/>
                </a:lnTo>
                <a:lnTo>
                  <a:pt x="0" y="33144"/>
                </a:lnTo>
                <a:lnTo>
                  <a:pt x="7779" y="29250"/>
                </a:lnTo>
                <a:lnTo>
                  <a:pt x="16207" y="25346"/>
                </a:lnTo>
                <a:lnTo>
                  <a:pt x="25924" y="21451"/>
                </a:lnTo>
                <a:lnTo>
                  <a:pt x="35001" y="18198"/>
                </a:lnTo>
                <a:lnTo>
                  <a:pt x="45367" y="15596"/>
                </a:lnTo>
                <a:lnTo>
                  <a:pt x="55094" y="13003"/>
                </a:lnTo>
                <a:lnTo>
                  <a:pt x="74528" y="9099"/>
                </a:lnTo>
                <a:lnTo>
                  <a:pt x="83605" y="7147"/>
                </a:lnTo>
                <a:lnTo>
                  <a:pt x="92033" y="5855"/>
                </a:lnTo>
                <a:lnTo>
                  <a:pt x="99803" y="5204"/>
                </a:lnTo>
                <a:lnTo>
                  <a:pt x="106285" y="3903"/>
                </a:lnTo>
                <a:lnTo>
                  <a:pt x="111468" y="3253"/>
                </a:lnTo>
                <a:lnTo>
                  <a:pt x="116011" y="3253"/>
                </a:lnTo>
                <a:lnTo>
                  <a:pt x="118598" y="2602"/>
                </a:lnTo>
                <a:lnTo>
                  <a:pt x="119247" y="2602"/>
                </a:lnTo>
                <a:lnTo>
                  <a:pt x="100452" y="650"/>
                </a:lnTo>
                <a:lnTo>
                  <a:pt x="82956" y="0"/>
                </a:lnTo>
                <a:close/>
              </a:path>
            </a:pathLst>
          </a:custGeom>
          <a:solidFill>
            <a:srgbClr val="000000"/>
          </a:solidFill>
        </p:spPr>
        <p:txBody>
          <a:bodyPr wrap="square" lIns="0" tIns="0" rIns="0" bIns="0" rtlCol="0">
            <a:noAutofit/>
          </a:bodyPr>
          <a:lstStyle/>
          <a:p>
            <a:endParaRPr/>
          </a:p>
        </p:txBody>
      </p:sp>
      <p:sp>
        <p:nvSpPr>
          <p:cNvPr id="24" name="object 24"/>
          <p:cNvSpPr txBox="1">
            <a:spLocks noGrp="1"/>
          </p:cNvSpPr>
          <p:nvPr>
            <p:ph type="sldNum" sz="quarter" idx="4294967295"/>
          </p:nvPr>
        </p:nvSpPr>
        <p:spPr>
          <a:xfrm>
            <a:off x="8414511" y="6439814"/>
            <a:ext cx="206248" cy="203199"/>
          </a:xfrm>
          <a:prstGeom prst="rect">
            <a:avLst/>
          </a:prstGeom>
        </p:spPr>
        <p:txBody>
          <a:bodyPr vert="horz" wrap="square" lIns="0" tIns="0" rIns="0" bIns="0" rtlCol="0">
            <a:noAutofit/>
          </a:bodyPr>
          <a:lstStyle/>
          <a:p>
            <a:pPr marL="102870">
              <a:lnSpc>
                <a:spcPct val="100000"/>
              </a:lnSpc>
            </a:pPr>
            <a:fld id="{81D60167-4931-47E6-BA6A-407CBD079E47}" type="slidenum">
              <a:rPr sz="1200" spc="-10" dirty="0" smtClean="0">
                <a:solidFill>
                  <a:srgbClr val="888888"/>
                </a:solidFill>
                <a:latin typeface="Calibri"/>
                <a:cs typeface="Calibri"/>
              </a:rPr>
              <a:t>26</a:t>
            </a:fld>
            <a:endParaRPr sz="1200">
              <a:latin typeface="Calibri"/>
              <a:cs typeface="Calibri"/>
            </a:endParaRPr>
          </a:p>
        </p:txBody>
      </p:sp>
      <p:sp>
        <p:nvSpPr>
          <p:cNvPr id="32" name="Rectangle 31"/>
          <p:cNvSpPr/>
          <p:nvPr/>
        </p:nvSpPr>
        <p:spPr>
          <a:xfrm>
            <a:off x="0" y="17151"/>
            <a:ext cx="9144000" cy="1463586"/>
          </a:xfrm>
          <a:prstGeom prst="rect">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2060"/>
              </a:solidFill>
            </a:endParaRPr>
          </a:p>
        </p:txBody>
      </p:sp>
      <p:sp>
        <p:nvSpPr>
          <p:cNvPr id="33" name="Rectangle 32"/>
          <p:cNvSpPr/>
          <p:nvPr/>
        </p:nvSpPr>
        <p:spPr>
          <a:xfrm>
            <a:off x="-29028" y="810786"/>
            <a:ext cx="9305876" cy="425758"/>
          </a:xfrm>
          <a:prstGeom prst="rect">
            <a:avLst/>
          </a:prstGeom>
        </p:spPr>
        <p:txBody>
          <a:bodyPr wrap="square">
            <a:spAutoFit/>
          </a:bodyPr>
          <a:lstStyle/>
          <a:p>
            <a:pPr marL="12700">
              <a:lnSpc>
                <a:spcPts val="2580"/>
              </a:lnSpc>
            </a:pPr>
            <a:r>
              <a:rPr lang="en-US" sz="2300" spc="-65" dirty="0">
                <a:solidFill>
                  <a:schemeClr val="bg1"/>
                </a:solidFill>
                <a:latin typeface="Verdana"/>
                <a:cs typeface="Verdana"/>
              </a:rPr>
              <a:t>T</a:t>
            </a:r>
            <a:r>
              <a:rPr lang="en-US" sz="2300" spc="-20" dirty="0">
                <a:solidFill>
                  <a:schemeClr val="bg1"/>
                </a:solidFill>
                <a:latin typeface="Verdana"/>
                <a:cs typeface="Verdana"/>
              </a:rPr>
              <a:t>O</a:t>
            </a:r>
            <a:r>
              <a:rPr lang="en-US" sz="2300" spc="-10" dirty="0">
                <a:solidFill>
                  <a:schemeClr val="bg1"/>
                </a:solidFill>
                <a:latin typeface="Verdana"/>
                <a:cs typeface="Verdana"/>
              </a:rPr>
              <a:t> </a:t>
            </a:r>
            <a:r>
              <a:rPr lang="en-US" sz="2300" spc="-15" dirty="0">
                <a:solidFill>
                  <a:schemeClr val="bg1"/>
                </a:solidFill>
                <a:latin typeface="Verdana"/>
                <a:cs typeface="Verdana"/>
              </a:rPr>
              <a:t>CE</a:t>
            </a:r>
            <a:r>
              <a:rPr lang="en-US" sz="2300" spc="-85" dirty="0">
                <a:solidFill>
                  <a:schemeClr val="bg1"/>
                </a:solidFill>
                <a:latin typeface="Verdana"/>
                <a:cs typeface="Verdana"/>
              </a:rPr>
              <a:t>R</a:t>
            </a:r>
            <a:r>
              <a:rPr lang="en-US" sz="2300" spc="-15" dirty="0">
                <a:solidFill>
                  <a:schemeClr val="bg1"/>
                </a:solidFill>
                <a:latin typeface="Verdana"/>
                <a:cs typeface="Verdana"/>
              </a:rPr>
              <a:t>TIFIC</a:t>
            </a:r>
            <a:r>
              <a:rPr lang="en-US" sz="2300" spc="-155" dirty="0">
                <a:solidFill>
                  <a:schemeClr val="bg1"/>
                </a:solidFill>
                <a:latin typeface="Verdana"/>
                <a:cs typeface="Verdana"/>
              </a:rPr>
              <a:t>A</a:t>
            </a:r>
            <a:r>
              <a:rPr lang="en-US" sz="2300" spc="-15" dirty="0">
                <a:solidFill>
                  <a:schemeClr val="bg1"/>
                </a:solidFill>
                <a:latin typeface="Verdana"/>
                <a:cs typeface="Verdana"/>
              </a:rPr>
              <a:t>TION</a:t>
            </a:r>
            <a:r>
              <a:rPr lang="en-US" sz="2300" spc="10" dirty="0">
                <a:solidFill>
                  <a:schemeClr val="bg1"/>
                </a:solidFill>
                <a:latin typeface="Verdana"/>
                <a:cs typeface="Verdana"/>
              </a:rPr>
              <a:t> </a:t>
            </a:r>
            <a:r>
              <a:rPr lang="en-US" sz="2300" spc="-65" dirty="0">
                <a:solidFill>
                  <a:schemeClr val="bg1"/>
                </a:solidFill>
                <a:latin typeface="Verdana"/>
                <a:cs typeface="Verdana"/>
              </a:rPr>
              <a:t>T</a:t>
            </a:r>
            <a:r>
              <a:rPr lang="en-US" sz="2300" spc="-20" dirty="0">
                <a:solidFill>
                  <a:schemeClr val="bg1"/>
                </a:solidFill>
                <a:latin typeface="Verdana"/>
                <a:cs typeface="Verdana"/>
              </a:rPr>
              <a:t>O</a:t>
            </a:r>
            <a:r>
              <a:rPr lang="en-US" sz="2300" spc="-10" dirty="0">
                <a:solidFill>
                  <a:schemeClr val="bg1"/>
                </a:solidFill>
                <a:latin typeface="Verdana"/>
                <a:cs typeface="Verdana"/>
              </a:rPr>
              <a:t> </a:t>
            </a:r>
            <a:r>
              <a:rPr lang="en-US" sz="2300" spc="-25" dirty="0">
                <a:solidFill>
                  <a:schemeClr val="bg1"/>
                </a:solidFill>
                <a:latin typeface="Verdana"/>
                <a:cs typeface="Verdana"/>
              </a:rPr>
              <a:t>B</a:t>
            </a:r>
            <a:r>
              <a:rPr lang="en-US" sz="2300" spc="-20" dirty="0">
                <a:solidFill>
                  <a:schemeClr val="bg1"/>
                </a:solidFill>
                <a:latin typeface="Verdana"/>
                <a:cs typeface="Verdana"/>
              </a:rPr>
              <a:t>ECOME</a:t>
            </a:r>
            <a:r>
              <a:rPr lang="en-US" sz="2300" spc="10" dirty="0">
                <a:solidFill>
                  <a:schemeClr val="bg1"/>
                </a:solidFill>
                <a:latin typeface="Verdana"/>
                <a:cs typeface="Verdana"/>
              </a:rPr>
              <a:t> </a:t>
            </a:r>
            <a:r>
              <a:rPr lang="en-US" sz="2300" spc="-15" dirty="0">
                <a:solidFill>
                  <a:schemeClr val="bg1"/>
                </a:solidFill>
                <a:latin typeface="Verdana"/>
                <a:cs typeface="Verdana"/>
              </a:rPr>
              <a:t>A </a:t>
            </a:r>
            <a:r>
              <a:rPr lang="en-US" sz="2300" spc="-20" dirty="0">
                <a:solidFill>
                  <a:schemeClr val="bg1"/>
                </a:solidFill>
                <a:latin typeface="Verdana"/>
                <a:cs typeface="Verdana"/>
              </a:rPr>
              <a:t>SCHOOL </a:t>
            </a:r>
            <a:r>
              <a:rPr lang="en-US" sz="2300" spc="-25" dirty="0">
                <a:solidFill>
                  <a:schemeClr val="bg1"/>
                </a:solidFill>
                <a:latin typeface="Verdana"/>
                <a:cs typeface="Verdana"/>
              </a:rPr>
              <a:t>B</a:t>
            </a:r>
            <a:r>
              <a:rPr lang="en-US" sz="2300" spc="-15" dirty="0">
                <a:solidFill>
                  <a:schemeClr val="bg1"/>
                </a:solidFill>
                <a:latin typeface="Verdana"/>
                <a:cs typeface="Verdana"/>
              </a:rPr>
              <a:t>UILD</a:t>
            </a:r>
            <a:r>
              <a:rPr lang="en-US" sz="2300" spc="-20" dirty="0">
                <a:solidFill>
                  <a:schemeClr val="bg1"/>
                </a:solidFill>
                <a:latin typeface="Verdana"/>
                <a:cs typeface="Verdana"/>
              </a:rPr>
              <a:t>ING</a:t>
            </a:r>
            <a:r>
              <a:rPr lang="en-US" sz="2300" spc="35" dirty="0">
                <a:solidFill>
                  <a:schemeClr val="bg1"/>
                </a:solidFill>
                <a:latin typeface="Verdana"/>
                <a:cs typeface="Verdana"/>
              </a:rPr>
              <a:t> </a:t>
            </a:r>
            <a:r>
              <a:rPr lang="en-US" sz="2300" spc="-15" dirty="0">
                <a:solidFill>
                  <a:schemeClr val="bg1"/>
                </a:solidFill>
                <a:latin typeface="Verdana"/>
                <a:cs typeface="Verdana"/>
              </a:rPr>
              <a:t>LEADER</a:t>
            </a:r>
            <a:endParaRPr lang="en-US" sz="2300" dirty="0">
              <a:solidFill>
                <a:schemeClr val="bg1"/>
              </a:solidFill>
              <a:latin typeface="Verdana"/>
              <a:cs typeface="Verdana"/>
            </a:endParaRPr>
          </a:p>
        </p:txBody>
      </p:sp>
      <p:sp>
        <p:nvSpPr>
          <p:cNvPr id="34" name="Rectangle 33"/>
          <p:cNvSpPr/>
          <p:nvPr/>
        </p:nvSpPr>
        <p:spPr>
          <a:xfrm>
            <a:off x="0" y="323186"/>
            <a:ext cx="9144000" cy="425758"/>
          </a:xfrm>
          <a:prstGeom prst="rect">
            <a:avLst/>
          </a:prstGeom>
        </p:spPr>
        <p:txBody>
          <a:bodyPr wrap="square">
            <a:spAutoFit/>
          </a:bodyPr>
          <a:lstStyle/>
          <a:p>
            <a:pPr marL="12700" algn="ctr">
              <a:lnSpc>
                <a:spcPts val="2580"/>
              </a:lnSpc>
            </a:pPr>
            <a:r>
              <a:rPr lang="en-US" sz="2300" spc="-15" dirty="0">
                <a:solidFill>
                  <a:schemeClr val="bg1"/>
                </a:solidFill>
                <a:latin typeface="Verdana"/>
                <a:cs typeface="Verdana"/>
              </a:rPr>
              <a:t>B</a:t>
            </a:r>
            <a:r>
              <a:rPr lang="en-US" sz="2300" spc="-25" dirty="0">
                <a:solidFill>
                  <a:schemeClr val="bg1"/>
                </a:solidFill>
                <a:latin typeface="Verdana"/>
                <a:cs typeface="Verdana"/>
              </a:rPr>
              <a:t>A</a:t>
            </a:r>
            <a:r>
              <a:rPr lang="en-US" sz="2300" spc="-20" dirty="0">
                <a:solidFill>
                  <a:schemeClr val="bg1"/>
                </a:solidFill>
                <a:latin typeface="Verdana"/>
                <a:cs typeface="Verdana"/>
              </a:rPr>
              <a:t>CKGROUND</a:t>
            </a:r>
            <a:r>
              <a:rPr lang="en-US" sz="2300" spc="35" dirty="0">
                <a:solidFill>
                  <a:schemeClr val="bg1"/>
                </a:solidFill>
                <a:latin typeface="Verdana"/>
                <a:cs typeface="Verdana"/>
              </a:rPr>
              <a:t> </a:t>
            </a:r>
            <a:r>
              <a:rPr lang="en-US" sz="2300" spc="-20" dirty="0">
                <a:solidFill>
                  <a:schemeClr val="bg1"/>
                </a:solidFill>
                <a:latin typeface="Verdana"/>
                <a:cs typeface="Verdana"/>
              </a:rPr>
              <a:t>ON</a:t>
            </a:r>
            <a:r>
              <a:rPr lang="en-US" sz="2300" spc="15" dirty="0">
                <a:solidFill>
                  <a:schemeClr val="bg1"/>
                </a:solidFill>
                <a:latin typeface="Verdana"/>
                <a:cs typeface="Verdana"/>
              </a:rPr>
              <a:t> </a:t>
            </a:r>
            <a:r>
              <a:rPr lang="en-US" sz="2300" spc="-15" dirty="0">
                <a:solidFill>
                  <a:schemeClr val="bg1"/>
                </a:solidFill>
                <a:latin typeface="Verdana"/>
                <a:cs typeface="Verdana"/>
              </a:rPr>
              <a:t>INDIVID</a:t>
            </a:r>
            <a:r>
              <a:rPr lang="en-US" sz="2300" spc="-35" dirty="0">
                <a:solidFill>
                  <a:schemeClr val="bg1"/>
                </a:solidFill>
                <a:latin typeface="Verdana"/>
                <a:cs typeface="Verdana"/>
              </a:rPr>
              <a:t>U</a:t>
            </a:r>
            <a:r>
              <a:rPr lang="en-US" sz="2300" spc="-15" dirty="0">
                <a:solidFill>
                  <a:schemeClr val="bg1"/>
                </a:solidFill>
                <a:latin typeface="Verdana"/>
                <a:cs typeface="Verdana"/>
              </a:rPr>
              <a:t>AL</a:t>
            </a:r>
            <a:r>
              <a:rPr lang="en-US" sz="2300" spc="25" dirty="0">
                <a:solidFill>
                  <a:schemeClr val="bg1"/>
                </a:solidFill>
                <a:latin typeface="Verdana"/>
                <a:cs typeface="Verdana"/>
              </a:rPr>
              <a:t> </a:t>
            </a:r>
            <a:r>
              <a:rPr lang="en-US" sz="2300" spc="-15" dirty="0">
                <a:solidFill>
                  <a:schemeClr val="bg1"/>
                </a:solidFill>
                <a:latin typeface="Verdana"/>
                <a:cs typeface="Verdana"/>
              </a:rPr>
              <a:t>REQUIREMENTS</a:t>
            </a:r>
            <a:r>
              <a:rPr lang="en-US" sz="2300" spc="-5" dirty="0">
                <a:solidFill>
                  <a:schemeClr val="bg1"/>
                </a:solidFill>
                <a:latin typeface="Verdana"/>
                <a:cs typeface="Verdana"/>
              </a:rPr>
              <a:t> </a:t>
            </a:r>
            <a:r>
              <a:rPr lang="en-US" sz="2300" spc="-15" dirty="0">
                <a:solidFill>
                  <a:schemeClr val="bg1"/>
                </a:solidFill>
                <a:latin typeface="Verdana"/>
                <a:cs typeface="Verdana"/>
              </a:rPr>
              <a:t>RE</a:t>
            </a:r>
            <a:r>
              <a:rPr lang="en-US" sz="2300" spc="-20" dirty="0">
                <a:solidFill>
                  <a:schemeClr val="bg1"/>
                </a:solidFill>
                <a:latin typeface="Verdana"/>
                <a:cs typeface="Verdana"/>
              </a:rPr>
              <a:t>L</a:t>
            </a:r>
            <a:r>
              <a:rPr lang="en-US" sz="2300" spc="-145" dirty="0">
                <a:solidFill>
                  <a:schemeClr val="bg1"/>
                </a:solidFill>
                <a:latin typeface="Verdana"/>
                <a:cs typeface="Verdana"/>
              </a:rPr>
              <a:t>A</a:t>
            </a:r>
            <a:r>
              <a:rPr lang="en-US" sz="2300" spc="-15" dirty="0">
                <a:solidFill>
                  <a:schemeClr val="bg1"/>
                </a:solidFill>
                <a:latin typeface="Verdana"/>
                <a:cs typeface="Verdana"/>
              </a:rPr>
              <a:t>TED</a:t>
            </a:r>
            <a:endParaRPr lang="en-US" sz="2300" dirty="0">
              <a:solidFill>
                <a:schemeClr val="bg1"/>
              </a:solidFill>
              <a:latin typeface="Verdana"/>
              <a:cs typeface="Verdana"/>
            </a:endParaRPr>
          </a:p>
        </p:txBody>
      </p:sp>
    </p:spTree>
    <p:extLst>
      <p:ext uri="{BB962C8B-B14F-4D97-AF65-F5344CB8AC3E}">
        <p14:creationId xmlns:p14="http://schemas.microsoft.com/office/powerpoint/2010/main" val="383289302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2"/>
          <p:cNvSpPr txBox="1"/>
          <p:nvPr/>
        </p:nvSpPr>
        <p:spPr>
          <a:xfrm>
            <a:off x="-12982" y="13804"/>
            <a:ext cx="9263370" cy="1577355"/>
          </a:xfrm>
          <a:prstGeom prst="rect">
            <a:avLst/>
          </a:prstGeom>
          <a:noFill/>
        </p:spPr>
        <p:txBody>
          <a:bodyPr vert="horz" wrap="none" lIns="0" tIns="0" rIns="0" bIns="0" rtlCol="0">
            <a:spAutoFit/>
          </a:bodyPr>
          <a:lstStyle/>
          <a:p>
            <a:pPr algn="ctr">
              <a:lnSpc>
                <a:spcPts val="4140"/>
              </a:lnSpc>
            </a:pPr>
            <a:r>
              <a:rPr lang="en-CA" sz="3602" dirty="0">
                <a:solidFill>
                  <a:srgbClr val="FFFFFF"/>
                </a:solidFill>
                <a:latin typeface="Verdana"/>
                <a:cs typeface="Verdana"/>
              </a:rPr>
              <a:t>What has Transpired Since Last Update </a:t>
            </a:r>
          </a:p>
          <a:p>
            <a:pPr algn="ctr">
              <a:lnSpc>
                <a:spcPts val="4140"/>
              </a:lnSpc>
            </a:pPr>
            <a:r>
              <a:rPr lang="en-CA" sz="3602" dirty="0">
                <a:solidFill>
                  <a:srgbClr val="FFFFFF"/>
                </a:solidFill>
                <a:latin typeface="Verdana"/>
                <a:cs typeface="Verdana"/>
              </a:rPr>
              <a:t>to Regents on September 12</a:t>
            </a:r>
            <a:r>
              <a:rPr lang="en-CA" sz="3602" baseline="30000" dirty="0">
                <a:solidFill>
                  <a:srgbClr val="FFFFFF"/>
                </a:solidFill>
                <a:latin typeface="Verdana"/>
                <a:cs typeface="Verdana"/>
              </a:rPr>
              <a:t>th</a:t>
            </a:r>
            <a:r>
              <a:rPr lang="en-CA" sz="3602" dirty="0">
                <a:solidFill>
                  <a:srgbClr val="FFFFFF"/>
                </a:solidFill>
                <a:latin typeface="Verdana"/>
                <a:cs typeface="Verdana"/>
              </a:rPr>
              <a:t>, 2016</a:t>
            </a:r>
          </a:p>
          <a:p>
            <a:pPr>
              <a:lnSpc>
                <a:spcPts val="4140"/>
              </a:lnSpc>
            </a:pPr>
            <a:endParaRPr lang="en-CA" sz="3602" dirty="0">
              <a:solidFill>
                <a:srgbClr val="000000"/>
              </a:solidFill>
            </a:endParaRPr>
          </a:p>
        </p:txBody>
      </p:sp>
      <p:sp>
        <p:nvSpPr>
          <p:cNvPr id="10" name="TextBox 10"/>
          <p:cNvSpPr txBox="1"/>
          <p:nvPr/>
        </p:nvSpPr>
        <p:spPr>
          <a:xfrm>
            <a:off x="8509000" y="6438900"/>
            <a:ext cx="635000" cy="228600"/>
          </a:xfrm>
          <a:prstGeom prst="rect">
            <a:avLst/>
          </a:prstGeom>
          <a:noFill/>
        </p:spPr>
        <p:txBody>
          <a:bodyPr vert="horz" wrap="none" lIns="0" tIns="0" rIns="0" bIns="0" rtlCol="0">
            <a:spAutoFit/>
          </a:bodyPr>
          <a:lstStyle/>
          <a:p>
            <a:pPr>
              <a:lnSpc>
                <a:spcPts val="1380"/>
              </a:lnSpc>
            </a:pPr>
            <a:r>
              <a:rPr lang="en-CA" sz="1200">
                <a:solidFill>
                  <a:srgbClr val="9A9A9A"/>
                </a:solidFill>
                <a:latin typeface="Calibri"/>
                <a:cs typeface="Calibri"/>
              </a:rPr>
              <a:t>4</a:t>
            </a:r>
          </a:p>
          <a:p>
            <a:pPr>
              <a:lnSpc>
                <a:spcPts val="1380"/>
              </a:lnSpc>
            </a:pPr>
            <a:endParaRPr lang="en-CA" sz="1200">
              <a:solidFill>
                <a:srgbClr val="000000"/>
              </a:solidFill>
            </a:endParaRPr>
          </a:p>
        </p:txBody>
      </p:sp>
      <p:sp>
        <p:nvSpPr>
          <p:cNvPr id="12" name="Rectangle 11"/>
          <p:cNvSpPr/>
          <p:nvPr/>
        </p:nvSpPr>
        <p:spPr>
          <a:xfrm>
            <a:off x="-12982" y="1"/>
            <a:ext cx="9156982" cy="1340768"/>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p:cNvSpPr txBox="1"/>
          <p:nvPr/>
        </p:nvSpPr>
        <p:spPr>
          <a:xfrm>
            <a:off x="-12982" y="70220"/>
            <a:ext cx="9156982" cy="830997"/>
          </a:xfrm>
          <a:prstGeom prst="rect">
            <a:avLst/>
          </a:prstGeom>
          <a:noFill/>
        </p:spPr>
        <p:txBody>
          <a:bodyPr wrap="square" rtlCol="0">
            <a:spAutoFit/>
          </a:bodyPr>
          <a:lstStyle/>
          <a:p>
            <a:pPr algn="ctr"/>
            <a:endParaRPr lang="en-US" cap="all" dirty="0">
              <a:solidFill>
                <a:schemeClr val="bg1"/>
              </a:solidFill>
              <a:latin typeface="Verdana" panose="020B0604030504040204" pitchFamily="34" charset="0"/>
              <a:ea typeface="Verdana" panose="020B0604030504040204" pitchFamily="34" charset="0"/>
              <a:cs typeface="Verdana" panose="020B0604030504040204" pitchFamily="34" charset="0"/>
            </a:endParaRPr>
          </a:p>
          <a:p>
            <a:pPr algn="ctr"/>
            <a:r>
              <a:rPr lang="en-US" sz="3000" cap="all" dirty="0">
                <a:solidFill>
                  <a:schemeClr val="bg1"/>
                </a:solidFill>
                <a:latin typeface="Verdana" panose="020B0604030504040204" pitchFamily="34" charset="0"/>
                <a:ea typeface="Verdana" panose="020B0604030504040204" pitchFamily="34" charset="0"/>
                <a:cs typeface="Verdana" panose="020B0604030504040204" pitchFamily="34" charset="0"/>
              </a:rPr>
              <a:t>Progress Since LAUNCH May 1, 2016</a:t>
            </a:r>
          </a:p>
        </p:txBody>
      </p:sp>
      <p:sp>
        <p:nvSpPr>
          <p:cNvPr id="6" name="object 3"/>
          <p:cNvSpPr txBox="1"/>
          <p:nvPr/>
        </p:nvSpPr>
        <p:spPr>
          <a:xfrm>
            <a:off x="179512" y="1764114"/>
            <a:ext cx="8964488" cy="4761230"/>
          </a:xfrm>
          <a:prstGeom prst="rect">
            <a:avLst/>
          </a:prstGeom>
        </p:spPr>
        <p:txBody>
          <a:bodyPr vert="horz" wrap="square" lIns="0" tIns="0" rIns="0" bIns="0" rtlCol="0">
            <a:noAutofit/>
          </a:bodyPr>
          <a:lstStyle/>
          <a:p>
            <a:pPr marL="189230" indent="-177165">
              <a:lnSpc>
                <a:spcPct val="100000"/>
              </a:lnSpc>
              <a:spcBef>
                <a:spcPts val="600"/>
              </a:spcBef>
              <a:buFont typeface="Arial"/>
              <a:buChar char="•"/>
              <a:tabLst>
                <a:tab pos="189230" algn="l"/>
              </a:tabLst>
            </a:pPr>
            <a:r>
              <a:rPr lang="en-US" spc="-50" dirty="0">
                <a:latin typeface="Verdana" panose="020B0604030504040204" pitchFamily="34" charset="0"/>
                <a:ea typeface="Verdana" panose="020B0604030504040204" pitchFamily="34" charset="0"/>
                <a:cs typeface="Verdana" panose="020B0604030504040204" pitchFamily="34" charset="0"/>
              </a:rPr>
              <a:t>Assembled a Project Advisory Team and convened four meetings thus far</a:t>
            </a:r>
          </a:p>
          <a:p>
            <a:pPr marL="189230" indent="-177165">
              <a:lnSpc>
                <a:spcPct val="100000"/>
              </a:lnSpc>
              <a:spcBef>
                <a:spcPts val="600"/>
              </a:spcBef>
              <a:buFont typeface="Arial"/>
              <a:buChar char="•"/>
              <a:tabLst>
                <a:tab pos="189230" algn="l"/>
              </a:tabLst>
            </a:pPr>
            <a:r>
              <a:rPr lang="en-US" spc="-50" dirty="0">
                <a:latin typeface="Verdana" panose="020B0604030504040204" pitchFamily="34" charset="0"/>
                <a:ea typeface="Verdana" panose="020B0604030504040204" pitchFamily="34" charset="0"/>
                <a:cs typeface="Verdana" panose="020B0604030504040204" pitchFamily="34" charset="0"/>
              </a:rPr>
              <a:t>Completed 21 focus groups throughout NYS (second round scheduled for Mar.)</a:t>
            </a:r>
          </a:p>
          <a:p>
            <a:pPr marL="189230" indent="-177165">
              <a:lnSpc>
                <a:spcPct val="100000"/>
              </a:lnSpc>
              <a:spcBef>
                <a:spcPts val="600"/>
              </a:spcBef>
              <a:buFont typeface="Arial"/>
              <a:buChar char="•"/>
              <a:tabLst>
                <a:tab pos="189230" algn="l"/>
              </a:tabLst>
            </a:pPr>
            <a:r>
              <a:rPr lang="en-US" dirty="0">
                <a:latin typeface="Verdana" panose="020B0604030504040204" pitchFamily="34" charset="0"/>
                <a:ea typeface="Verdana" panose="020B0604030504040204" pitchFamily="34" charset="0"/>
                <a:cs typeface="Verdana" panose="020B0604030504040204" pitchFamily="34" charset="0"/>
              </a:rPr>
              <a:t>Completed review of the research literature (85 documents/5,000 pages)</a:t>
            </a:r>
          </a:p>
          <a:p>
            <a:pPr marL="189230" indent="-177165">
              <a:lnSpc>
                <a:spcPct val="100000"/>
              </a:lnSpc>
              <a:spcBef>
                <a:spcPts val="600"/>
              </a:spcBef>
              <a:buFont typeface="Arial"/>
              <a:buChar char="•"/>
              <a:tabLst>
                <a:tab pos="189230" algn="l"/>
              </a:tabLst>
            </a:pPr>
            <a:r>
              <a:rPr lang="en-US" dirty="0">
                <a:latin typeface="Verdana" panose="020B0604030504040204" pitchFamily="34" charset="0"/>
                <a:ea typeface="Verdana" panose="020B0604030504040204" pitchFamily="34" charset="0"/>
                <a:cs typeface="Verdana" panose="020B0604030504040204" pitchFamily="34" charset="0"/>
              </a:rPr>
              <a:t>Reached consensus on six belief statements as a foundation for this work</a:t>
            </a:r>
          </a:p>
          <a:p>
            <a:pPr marL="189230" indent="-177165">
              <a:spcBef>
                <a:spcPts val="600"/>
              </a:spcBef>
              <a:buFont typeface="Arial"/>
              <a:buChar char="•"/>
              <a:tabLst>
                <a:tab pos="189230" algn="l"/>
              </a:tabLst>
            </a:pPr>
            <a:r>
              <a:rPr lang="en-US" dirty="0">
                <a:latin typeface="Verdana" panose="020B0604030504040204" pitchFamily="34" charset="0"/>
                <a:ea typeface="Verdana" panose="020B0604030504040204" pitchFamily="34" charset="0"/>
                <a:cs typeface="Verdana" panose="020B0604030504040204" pitchFamily="34" charset="0"/>
              </a:rPr>
              <a:t>Completed online survey of 676 respondents, incl. local board members, P12 educators, &amp; education school faculty in higher education institutions </a:t>
            </a:r>
          </a:p>
          <a:p>
            <a:pPr marL="189230" indent="-177165">
              <a:spcBef>
                <a:spcPts val="600"/>
              </a:spcBef>
              <a:buFont typeface="Arial"/>
              <a:buChar char="•"/>
              <a:tabLst>
                <a:tab pos="189230" algn="l"/>
              </a:tabLst>
            </a:pPr>
            <a:r>
              <a:rPr lang="en-US" dirty="0">
                <a:latin typeface="Verdana" panose="020B0604030504040204" pitchFamily="34" charset="0"/>
                <a:ea typeface="Verdana" panose="020B0604030504040204" pitchFamily="34" charset="0"/>
                <a:cs typeface="Verdana" panose="020B0604030504040204" pitchFamily="34" charset="0"/>
              </a:rPr>
              <a:t>Buffalo and Syracuse School Districts will be leader pathway tool test-beds</a:t>
            </a:r>
          </a:p>
          <a:p>
            <a:pPr marL="189230" marR="724535" indent="-177165">
              <a:lnSpc>
                <a:spcPct val="100099"/>
              </a:lnSpc>
              <a:spcBef>
                <a:spcPts val="600"/>
              </a:spcBef>
              <a:buFont typeface="Arial"/>
              <a:buChar char="•"/>
              <a:tabLst>
                <a:tab pos="189230" algn="l"/>
              </a:tabLst>
            </a:pPr>
            <a:r>
              <a:rPr lang="en-US" dirty="0">
                <a:latin typeface="Verdana" panose="020B0604030504040204" pitchFamily="34" charset="0"/>
                <a:ea typeface="Verdana" panose="020B0604030504040204" pitchFamily="34" charset="0"/>
                <a:cs typeface="Verdana" panose="020B0604030504040204" pitchFamily="34" charset="0"/>
              </a:rPr>
              <a:t>Polled Regents on the </a:t>
            </a:r>
            <a:r>
              <a:rPr lang="en-US" i="1" dirty="0">
                <a:latin typeface="Verdana" panose="020B0604030504040204" pitchFamily="34" charset="0"/>
                <a:ea typeface="Verdana" panose="020B0604030504040204" pitchFamily="34" charset="0"/>
                <a:cs typeface="Verdana" panose="020B0604030504040204" pitchFamily="34" charset="0"/>
              </a:rPr>
              <a:t>Professional Standards for Educational Leaders</a:t>
            </a:r>
          </a:p>
          <a:p>
            <a:pPr marL="189230" indent="-177165">
              <a:lnSpc>
                <a:spcPct val="100000"/>
              </a:lnSpc>
              <a:spcBef>
                <a:spcPts val="600"/>
              </a:spcBef>
              <a:buFont typeface="Arial"/>
              <a:buChar char="•"/>
              <a:tabLst>
                <a:tab pos="189230" algn="l"/>
              </a:tabLst>
            </a:pPr>
            <a:r>
              <a:rPr lang="en-US" spc="-5" dirty="0">
                <a:latin typeface="Verdana" panose="020B0604030504040204" pitchFamily="34" charset="0"/>
                <a:ea typeface="Verdana" panose="020B0604030504040204" pitchFamily="34" charset="0"/>
                <a:cs typeface="Verdana" panose="020B0604030504040204" pitchFamily="34" charset="0"/>
              </a:rPr>
              <a:t>Organized Advisory Team to address five priority areas, including:</a:t>
            </a:r>
          </a:p>
          <a:p>
            <a:pPr marL="461963" indent="-287338">
              <a:lnSpc>
                <a:spcPct val="100000"/>
              </a:lnSpc>
              <a:spcBef>
                <a:spcPts val="600"/>
              </a:spcBef>
              <a:buFontTx/>
              <a:buChar char="-"/>
              <a:tabLst>
                <a:tab pos="189230" algn="l"/>
              </a:tabLst>
            </a:pPr>
            <a:r>
              <a:rPr lang="en-US" spc="-5" dirty="0">
                <a:latin typeface="Verdana" panose="020B0604030504040204" pitchFamily="34" charset="0"/>
                <a:ea typeface="Verdana" panose="020B0604030504040204" pitchFamily="34" charset="0"/>
                <a:cs typeface="Verdana" panose="020B0604030504040204" pitchFamily="34" charset="0"/>
              </a:rPr>
              <a:t>Partnership between P12 and Higher Education</a:t>
            </a:r>
          </a:p>
          <a:p>
            <a:pPr marL="461963" indent="-287338">
              <a:lnSpc>
                <a:spcPct val="100000"/>
              </a:lnSpc>
              <a:spcBef>
                <a:spcPts val="600"/>
              </a:spcBef>
              <a:buFontTx/>
              <a:buChar char="-"/>
              <a:tabLst>
                <a:tab pos="189230" algn="l"/>
              </a:tabLst>
            </a:pPr>
            <a:r>
              <a:rPr lang="en-US" spc="-5" dirty="0">
                <a:latin typeface="Verdana" panose="020B0604030504040204" pitchFamily="34" charset="0"/>
                <a:ea typeface="Verdana" panose="020B0604030504040204" pitchFamily="34" charset="0"/>
                <a:cs typeface="Verdana" panose="020B0604030504040204" pitchFamily="34" charset="0"/>
              </a:rPr>
              <a:t>Authentic Experiences and the Internship</a:t>
            </a:r>
          </a:p>
          <a:p>
            <a:pPr marL="461963" indent="-287338">
              <a:lnSpc>
                <a:spcPct val="100000"/>
              </a:lnSpc>
              <a:spcBef>
                <a:spcPts val="600"/>
              </a:spcBef>
              <a:buFontTx/>
              <a:buChar char="-"/>
              <a:tabLst>
                <a:tab pos="189230" algn="l"/>
              </a:tabLst>
            </a:pPr>
            <a:r>
              <a:rPr lang="en-US" spc="-5" dirty="0">
                <a:latin typeface="Verdana" panose="020B0604030504040204" pitchFamily="34" charset="0"/>
                <a:ea typeface="Verdana" panose="020B0604030504040204" pitchFamily="34" charset="0"/>
                <a:cs typeface="Verdana" panose="020B0604030504040204" pitchFamily="34" charset="0"/>
              </a:rPr>
              <a:t>Standards for Certification and Programs</a:t>
            </a:r>
          </a:p>
          <a:p>
            <a:pPr marL="461963" indent="-287338">
              <a:lnSpc>
                <a:spcPct val="100000"/>
              </a:lnSpc>
              <a:spcBef>
                <a:spcPts val="600"/>
              </a:spcBef>
              <a:buFontTx/>
              <a:buChar char="-"/>
              <a:tabLst>
                <a:tab pos="189230" algn="l"/>
              </a:tabLst>
            </a:pPr>
            <a:r>
              <a:rPr lang="en-US" spc="-5" dirty="0">
                <a:latin typeface="Verdana" panose="020B0604030504040204" pitchFamily="34" charset="0"/>
                <a:ea typeface="Verdana" panose="020B0604030504040204" pitchFamily="34" charset="0"/>
                <a:cs typeface="Verdana" panose="020B0604030504040204" pitchFamily="34" charset="0"/>
              </a:rPr>
              <a:t>Diversity</a:t>
            </a:r>
          </a:p>
          <a:p>
            <a:pPr marL="461963" indent="-287338">
              <a:lnSpc>
                <a:spcPct val="100000"/>
              </a:lnSpc>
              <a:spcBef>
                <a:spcPts val="600"/>
              </a:spcBef>
              <a:buFontTx/>
              <a:buChar char="-"/>
              <a:tabLst>
                <a:tab pos="189230" algn="l"/>
              </a:tabLst>
            </a:pPr>
            <a:r>
              <a:rPr lang="en-US" spc="-5" dirty="0">
                <a:latin typeface="Verdana" panose="020B0604030504040204" pitchFamily="34" charset="0"/>
                <a:ea typeface="Verdana" panose="020B0604030504040204" pitchFamily="34" charset="0"/>
                <a:cs typeface="Verdana" panose="020B0604030504040204" pitchFamily="34" charset="0"/>
              </a:rPr>
              <a:t>Professional Learning and Support</a:t>
            </a:r>
          </a:p>
          <a:p>
            <a:pPr marL="461963" indent="-287338">
              <a:lnSpc>
                <a:spcPct val="100000"/>
              </a:lnSpc>
              <a:spcBef>
                <a:spcPts val="800"/>
              </a:spcBef>
              <a:buFontTx/>
              <a:buChar char="-"/>
              <a:tabLst>
                <a:tab pos="189230" algn="l"/>
              </a:tabLst>
            </a:pPr>
            <a:endParaRPr lang="en-US" dirty="0">
              <a:latin typeface="Verdana" panose="020B0604030504040204" pitchFamily="34" charset="0"/>
              <a:ea typeface="Verdana" panose="020B0604030504040204" pitchFamily="34" charset="0"/>
              <a:cs typeface="Verdana" panose="020B0604030504040204" pitchFamily="34" charset="0"/>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2"/>
          <p:cNvSpPr txBox="1"/>
          <p:nvPr/>
        </p:nvSpPr>
        <p:spPr>
          <a:xfrm>
            <a:off x="2276211" y="323945"/>
            <a:ext cx="4591578" cy="1051570"/>
          </a:xfrm>
          <a:prstGeom prst="rect">
            <a:avLst/>
          </a:prstGeom>
          <a:noFill/>
        </p:spPr>
        <p:txBody>
          <a:bodyPr vert="horz" wrap="none" lIns="0" tIns="0" rIns="0" bIns="0" rtlCol="0">
            <a:spAutoFit/>
          </a:bodyPr>
          <a:lstStyle/>
          <a:p>
            <a:pPr>
              <a:lnSpc>
                <a:spcPts val="4140"/>
              </a:lnSpc>
            </a:pPr>
            <a:r>
              <a:rPr lang="en-CA" sz="3602" dirty="0">
                <a:solidFill>
                  <a:srgbClr val="FFFFFF"/>
                </a:solidFill>
                <a:latin typeface="Verdana"/>
                <a:cs typeface="Verdana"/>
              </a:rPr>
              <a:t>Recap: Deliverables</a:t>
            </a:r>
          </a:p>
          <a:p>
            <a:pPr>
              <a:lnSpc>
                <a:spcPts val="4140"/>
              </a:lnSpc>
            </a:pPr>
            <a:endParaRPr lang="en-CA" sz="3602" dirty="0">
              <a:solidFill>
                <a:srgbClr val="000000"/>
              </a:solidFill>
            </a:endParaRPr>
          </a:p>
        </p:txBody>
      </p:sp>
      <p:sp>
        <p:nvSpPr>
          <p:cNvPr id="12" name="TextBox 12"/>
          <p:cNvSpPr txBox="1"/>
          <p:nvPr/>
        </p:nvSpPr>
        <p:spPr>
          <a:xfrm>
            <a:off x="8509000" y="6438900"/>
            <a:ext cx="635000" cy="228600"/>
          </a:xfrm>
          <a:prstGeom prst="rect">
            <a:avLst/>
          </a:prstGeom>
          <a:noFill/>
        </p:spPr>
        <p:txBody>
          <a:bodyPr vert="horz" wrap="none" lIns="0" tIns="0" rIns="0" bIns="0" rtlCol="0">
            <a:spAutoFit/>
          </a:bodyPr>
          <a:lstStyle/>
          <a:p>
            <a:pPr>
              <a:lnSpc>
                <a:spcPts val="1380"/>
              </a:lnSpc>
            </a:pPr>
            <a:r>
              <a:rPr lang="en-CA" sz="1200">
                <a:solidFill>
                  <a:srgbClr val="9A9A9A"/>
                </a:solidFill>
                <a:latin typeface="Calibri"/>
                <a:cs typeface="Calibri"/>
              </a:rPr>
              <a:t>3</a:t>
            </a:r>
          </a:p>
          <a:p>
            <a:pPr>
              <a:lnSpc>
                <a:spcPts val="1380"/>
              </a:lnSpc>
            </a:pPr>
            <a:endParaRPr lang="en-CA" sz="1200">
              <a:solidFill>
                <a:srgbClr val="000000"/>
              </a:solidFill>
            </a:endParaRPr>
          </a:p>
        </p:txBody>
      </p:sp>
      <p:sp>
        <p:nvSpPr>
          <p:cNvPr id="14" name="Rectangle 13"/>
          <p:cNvSpPr/>
          <p:nvPr/>
        </p:nvSpPr>
        <p:spPr>
          <a:xfrm>
            <a:off x="0" y="-4047"/>
            <a:ext cx="9144000" cy="1484784"/>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p:cNvSpPr txBox="1"/>
          <p:nvPr/>
        </p:nvSpPr>
        <p:spPr>
          <a:xfrm>
            <a:off x="-36512" y="404664"/>
            <a:ext cx="9289032" cy="584775"/>
          </a:xfrm>
          <a:prstGeom prst="rect">
            <a:avLst/>
          </a:prstGeom>
          <a:noFill/>
        </p:spPr>
        <p:txBody>
          <a:bodyPr wrap="square" rtlCol="0">
            <a:spAutoFit/>
          </a:bodyPr>
          <a:lstStyle/>
          <a:p>
            <a:pPr algn="ctr"/>
            <a:r>
              <a:rPr lang="en-US" sz="3200" cap="all" dirty="0">
                <a:solidFill>
                  <a:schemeClr val="bg1"/>
                </a:solidFill>
                <a:latin typeface="Verdana" panose="020B0604030504040204" pitchFamily="34" charset="0"/>
                <a:ea typeface="Verdana" panose="020B0604030504040204" pitchFamily="34" charset="0"/>
                <a:cs typeface="Verdana" panose="020B0604030504040204" pitchFamily="34" charset="0"/>
              </a:rPr>
              <a:t>Starting point:  Vision </a:t>
            </a:r>
          </a:p>
        </p:txBody>
      </p:sp>
      <p:sp>
        <p:nvSpPr>
          <p:cNvPr id="6" name="object 3"/>
          <p:cNvSpPr txBox="1"/>
          <p:nvPr/>
        </p:nvSpPr>
        <p:spPr>
          <a:xfrm>
            <a:off x="107504" y="2076570"/>
            <a:ext cx="9036496" cy="4160742"/>
          </a:xfrm>
          <a:prstGeom prst="rect">
            <a:avLst/>
          </a:prstGeom>
        </p:spPr>
        <p:txBody>
          <a:bodyPr vert="horz" wrap="square" lIns="0" tIns="0" rIns="0" bIns="0" rtlCol="0">
            <a:noAutofit/>
          </a:bodyPr>
          <a:lstStyle/>
          <a:p>
            <a:pPr marL="12700">
              <a:lnSpc>
                <a:spcPct val="100000"/>
              </a:lnSpc>
            </a:pPr>
            <a:r>
              <a:rPr lang="en-US" sz="2600" spc="-15" dirty="0">
                <a:solidFill>
                  <a:srgbClr val="1F487C"/>
                </a:solidFill>
                <a:latin typeface="Verdana"/>
                <a:cs typeface="Verdana"/>
              </a:rPr>
              <a:t>To develop a sense of possibility, Advisory Team members addressed a single question at the outset</a:t>
            </a:r>
            <a:r>
              <a:rPr sz="2600" spc="-15" dirty="0">
                <a:solidFill>
                  <a:srgbClr val="1F487C"/>
                </a:solidFill>
                <a:latin typeface="Verdana"/>
                <a:cs typeface="Verdana"/>
              </a:rPr>
              <a:t>:</a:t>
            </a:r>
            <a:endParaRPr sz="2600" dirty="0">
              <a:latin typeface="Verdana"/>
              <a:cs typeface="Verdana"/>
            </a:endParaRPr>
          </a:p>
          <a:p>
            <a:pPr>
              <a:lnSpc>
                <a:spcPts val="650"/>
              </a:lnSpc>
              <a:spcBef>
                <a:spcPts val="26"/>
              </a:spcBef>
            </a:pPr>
            <a:endParaRPr sz="650" dirty="0"/>
          </a:p>
          <a:p>
            <a:pPr>
              <a:lnSpc>
                <a:spcPts val="1000"/>
              </a:lnSpc>
            </a:pPr>
            <a:endParaRPr lang="en-US" sz="1000" dirty="0"/>
          </a:p>
          <a:p>
            <a:pPr>
              <a:lnSpc>
                <a:spcPts val="1000"/>
              </a:lnSpc>
            </a:pPr>
            <a:endParaRPr sz="1000" dirty="0"/>
          </a:p>
          <a:p>
            <a:pPr marL="189230" indent="-177165">
              <a:lnSpc>
                <a:spcPct val="100000"/>
              </a:lnSpc>
              <a:buFont typeface="Arial"/>
              <a:buChar char="•"/>
              <a:tabLst>
                <a:tab pos="189230" algn="l"/>
              </a:tabLst>
            </a:pPr>
            <a:r>
              <a:rPr lang="en-US" sz="2400" spc="-50" dirty="0">
                <a:latin typeface="Verdana"/>
                <a:cs typeface="Verdana"/>
              </a:rPr>
              <a:t>If we could have what we want in an ideal program to prepare school building leaders, what would we have?</a:t>
            </a:r>
            <a:endParaRPr sz="2400" dirty="0">
              <a:latin typeface="Verdana"/>
              <a:cs typeface="Verdana"/>
            </a:endParaRPr>
          </a:p>
          <a:p>
            <a:pPr>
              <a:lnSpc>
                <a:spcPts val="650"/>
              </a:lnSpc>
              <a:spcBef>
                <a:spcPts val="27"/>
              </a:spcBef>
            </a:pPr>
            <a:endParaRPr sz="650" dirty="0"/>
          </a:p>
          <a:p>
            <a:pPr>
              <a:lnSpc>
                <a:spcPts val="1000"/>
              </a:lnSpc>
            </a:pPr>
            <a:endParaRPr sz="2000" dirty="0">
              <a:latin typeface="Verdana"/>
              <a:cs typeface="Verdana"/>
            </a:endParaRPr>
          </a:p>
        </p:txBody>
      </p:sp>
    </p:spTree>
    <p:extLst>
      <p:ext uri="{BB962C8B-B14F-4D97-AF65-F5344CB8AC3E}">
        <p14:creationId xmlns:p14="http://schemas.microsoft.com/office/powerpoint/2010/main" val="233066350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2"/>
          <p:cNvSpPr txBox="1"/>
          <p:nvPr/>
        </p:nvSpPr>
        <p:spPr>
          <a:xfrm>
            <a:off x="2276211" y="323945"/>
            <a:ext cx="4591578" cy="1051570"/>
          </a:xfrm>
          <a:prstGeom prst="rect">
            <a:avLst/>
          </a:prstGeom>
          <a:noFill/>
        </p:spPr>
        <p:txBody>
          <a:bodyPr vert="horz" wrap="none" lIns="0" tIns="0" rIns="0" bIns="0" rtlCol="0">
            <a:spAutoFit/>
          </a:bodyPr>
          <a:lstStyle/>
          <a:p>
            <a:pPr>
              <a:lnSpc>
                <a:spcPts val="4140"/>
              </a:lnSpc>
            </a:pPr>
            <a:r>
              <a:rPr lang="en-CA" sz="3602" dirty="0">
                <a:solidFill>
                  <a:srgbClr val="FFFFFF"/>
                </a:solidFill>
                <a:latin typeface="Verdana"/>
                <a:cs typeface="Verdana"/>
              </a:rPr>
              <a:t>Recap: Deliverables</a:t>
            </a:r>
          </a:p>
          <a:p>
            <a:pPr>
              <a:lnSpc>
                <a:spcPts val="4140"/>
              </a:lnSpc>
            </a:pPr>
            <a:endParaRPr lang="en-CA" sz="3602" dirty="0">
              <a:solidFill>
                <a:srgbClr val="000000"/>
              </a:solidFill>
            </a:endParaRPr>
          </a:p>
        </p:txBody>
      </p:sp>
      <p:sp>
        <p:nvSpPr>
          <p:cNvPr id="12" name="TextBox 12"/>
          <p:cNvSpPr txBox="1"/>
          <p:nvPr/>
        </p:nvSpPr>
        <p:spPr>
          <a:xfrm>
            <a:off x="8509000" y="6438900"/>
            <a:ext cx="635000" cy="228600"/>
          </a:xfrm>
          <a:prstGeom prst="rect">
            <a:avLst/>
          </a:prstGeom>
          <a:noFill/>
        </p:spPr>
        <p:txBody>
          <a:bodyPr vert="horz" wrap="none" lIns="0" tIns="0" rIns="0" bIns="0" rtlCol="0">
            <a:spAutoFit/>
          </a:bodyPr>
          <a:lstStyle/>
          <a:p>
            <a:pPr>
              <a:lnSpc>
                <a:spcPts val="1380"/>
              </a:lnSpc>
            </a:pPr>
            <a:r>
              <a:rPr lang="en-CA" sz="1200">
                <a:solidFill>
                  <a:srgbClr val="9A9A9A"/>
                </a:solidFill>
                <a:latin typeface="Calibri"/>
                <a:cs typeface="Calibri"/>
              </a:rPr>
              <a:t>3</a:t>
            </a:r>
          </a:p>
          <a:p>
            <a:pPr>
              <a:lnSpc>
                <a:spcPts val="1380"/>
              </a:lnSpc>
            </a:pPr>
            <a:endParaRPr lang="en-CA" sz="1200">
              <a:solidFill>
                <a:srgbClr val="000000"/>
              </a:solidFill>
            </a:endParaRPr>
          </a:p>
        </p:txBody>
      </p:sp>
      <p:sp>
        <p:nvSpPr>
          <p:cNvPr id="14" name="Rectangle 13"/>
          <p:cNvSpPr/>
          <p:nvPr/>
        </p:nvSpPr>
        <p:spPr>
          <a:xfrm>
            <a:off x="0" y="-4047"/>
            <a:ext cx="9144000" cy="1484784"/>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p:cNvSpPr txBox="1"/>
          <p:nvPr/>
        </p:nvSpPr>
        <p:spPr>
          <a:xfrm>
            <a:off x="-36512" y="323945"/>
            <a:ext cx="9289032" cy="584775"/>
          </a:xfrm>
          <a:prstGeom prst="rect">
            <a:avLst/>
          </a:prstGeom>
          <a:noFill/>
        </p:spPr>
        <p:txBody>
          <a:bodyPr wrap="square" rtlCol="0">
            <a:spAutoFit/>
          </a:bodyPr>
          <a:lstStyle/>
          <a:p>
            <a:pPr algn="ctr"/>
            <a:r>
              <a:rPr lang="en-US" sz="3200" cap="all" dirty="0">
                <a:solidFill>
                  <a:schemeClr val="bg1"/>
                </a:solidFill>
                <a:latin typeface="Verdana" panose="020B0604030504040204" pitchFamily="34" charset="0"/>
                <a:ea typeface="Verdana" panose="020B0604030504040204" pitchFamily="34" charset="0"/>
                <a:cs typeface="Verdana" panose="020B0604030504040204" pitchFamily="34" charset="0"/>
              </a:rPr>
              <a:t>Themes Captured in Belief Statements</a:t>
            </a:r>
          </a:p>
        </p:txBody>
      </p:sp>
      <p:sp>
        <p:nvSpPr>
          <p:cNvPr id="6" name="object 3"/>
          <p:cNvSpPr txBox="1"/>
          <p:nvPr/>
        </p:nvSpPr>
        <p:spPr>
          <a:xfrm>
            <a:off x="251520" y="2076570"/>
            <a:ext cx="8892480" cy="4160742"/>
          </a:xfrm>
          <a:prstGeom prst="rect">
            <a:avLst/>
          </a:prstGeom>
        </p:spPr>
        <p:txBody>
          <a:bodyPr vert="horz" wrap="square" lIns="0" tIns="0" rIns="0" bIns="0" rtlCol="0">
            <a:noAutofit/>
          </a:bodyPr>
          <a:lstStyle/>
          <a:p>
            <a:pPr marL="12700">
              <a:lnSpc>
                <a:spcPct val="100000"/>
              </a:lnSpc>
            </a:pPr>
            <a:r>
              <a:rPr lang="en-US" sz="2600" spc="-15" dirty="0">
                <a:solidFill>
                  <a:srgbClr val="1F487C"/>
                </a:solidFill>
                <a:latin typeface="Verdana"/>
                <a:cs typeface="Verdana"/>
              </a:rPr>
              <a:t>Themes emerged from the responses provided by Team members.</a:t>
            </a:r>
            <a:endParaRPr sz="2600" dirty="0">
              <a:latin typeface="Verdana"/>
              <a:cs typeface="Verdana"/>
            </a:endParaRPr>
          </a:p>
          <a:p>
            <a:pPr>
              <a:lnSpc>
                <a:spcPts val="650"/>
              </a:lnSpc>
              <a:spcBef>
                <a:spcPts val="26"/>
              </a:spcBef>
            </a:pPr>
            <a:endParaRPr sz="650" dirty="0"/>
          </a:p>
          <a:p>
            <a:pPr>
              <a:lnSpc>
                <a:spcPts val="1000"/>
              </a:lnSpc>
            </a:pPr>
            <a:endParaRPr lang="en-US" sz="1000" dirty="0"/>
          </a:p>
          <a:p>
            <a:pPr>
              <a:lnSpc>
                <a:spcPts val="650"/>
              </a:lnSpc>
              <a:spcBef>
                <a:spcPts val="27"/>
              </a:spcBef>
            </a:pPr>
            <a:endParaRPr sz="650" dirty="0"/>
          </a:p>
          <a:p>
            <a:pPr>
              <a:lnSpc>
                <a:spcPts val="1000"/>
              </a:lnSpc>
            </a:pPr>
            <a:endParaRPr sz="2000" dirty="0">
              <a:latin typeface="Verdana"/>
              <a:cs typeface="Verdana"/>
            </a:endParaRPr>
          </a:p>
        </p:txBody>
      </p:sp>
    </p:spTree>
    <p:extLst>
      <p:ext uri="{BB962C8B-B14F-4D97-AF65-F5344CB8AC3E}">
        <p14:creationId xmlns:p14="http://schemas.microsoft.com/office/powerpoint/2010/main" val="416188879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17151"/>
            <a:ext cx="9144000" cy="1463586"/>
          </a:xfrm>
          <a:prstGeom prst="rect">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800" spc="-15" dirty="0">
                <a:solidFill>
                  <a:schemeClr val="bg1"/>
                </a:solidFill>
                <a:latin typeface="Verdana" panose="020B0604030504040204" pitchFamily="34" charset="0"/>
                <a:ea typeface="Verdana" panose="020B0604030504040204" pitchFamily="34" charset="0"/>
                <a:cs typeface="Verdana" panose="020B0604030504040204" pitchFamily="34" charset="0"/>
              </a:rPr>
              <a:t>THE PSYCHOLOGY OF SCARCITY</a:t>
            </a:r>
            <a:endParaRPr lang="en-US" sz="3800" dirty="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sp>
        <p:nvSpPr>
          <p:cNvPr id="5" name="Rectangle 4"/>
          <p:cNvSpPr/>
          <p:nvPr/>
        </p:nvSpPr>
        <p:spPr>
          <a:xfrm>
            <a:off x="0" y="1988840"/>
            <a:ext cx="9144000" cy="6186309"/>
          </a:xfrm>
          <a:prstGeom prst="rect">
            <a:avLst/>
          </a:prstGeom>
        </p:spPr>
        <p:txBody>
          <a:bodyPr wrap="square">
            <a:spAutoFit/>
          </a:bodyPr>
          <a:lstStyle/>
          <a:p>
            <a:pPr algn="ctr"/>
            <a:br>
              <a:rPr lang="en-US" sz="5400" dirty="0">
                <a:latin typeface="Verdana" panose="020B0604030504040204" pitchFamily="34" charset="0"/>
                <a:ea typeface="Verdana" panose="020B0604030504040204" pitchFamily="34" charset="0"/>
                <a:cs typeface="Verdana" panose="020B0604030504040204" pitchFamily="34" charset="0"/>
              </a:rPr>
            </a:br>
            <a:r>
              <a:rPr lang="en-US" sz="3600" dirty="0">
                <a:latin typeface="Verdana" panose="020B0604030504040204" pitchFamily="34" charset="0"/>
                <a:ea typeface="Verdana" panose="020B0604030504040204" pitchFamily="34" charset="0"/>
                <a:cs typeface="Verdana" panose="020B0604030504040204" pitchFamily="34" charset="0"/>
              </a:rPr>
              <a:t>A puzzle and a story</a:t>
            </a:r>
            <a:br>
              <a:rPr lang="en-US" sz="3600" dirty="0">
                <a:latin typeface="Verdana" panose="020B0604030504040204" pitchFamily="34" charset="0"/>
                <a:ea typeface="Verdana" panose="020B0604030504040204" pitchFamily="34" charset="0"/>
                <a:cs typeface="Verdana" panose="020B0604030504040204" pitchFamily="34" charset="0"/>
              </a:rPr>
            </a:br>
            <a:br>
              <a:rPr lang="en-US" sz="3600" dirty="0">
                <a:latin typeface="Verdana" panose="020B0604030504040204" pitchFamily="34" charset="0"/>
                <a:ea typeface="Verdana" panose="020B0604030504040204" pitchFamily="34" charset="0"/>
                <a:cs typeface="Verdana" panose="020B0604030504040204" pitchFamily="34" charset="0"/>
              </a:rPr>
            </a:br>
            <a:br>
              <a:rPr lang="en-US" sz="5400" dirty="0">
                <a:latin typeface="Verdana" panose="020B0604030504040204" pitchFamily="34" charset="0"/>
                <a:ea typeface="Verdana" panose="020B0604030504040204" pitchFamily="34" charset="0"/>
                <a:cs typeface="Verdana" panose="020B0604030504040204" pitchFamily="34" charset="0"/>
              </a:rPr>
            </a:br>
            <a:br>
              <a:rPr lang="en-US" sz="5400" dirty="0">
                <a:latin typeface="Verdana" panose="020B0604030504040204" pitchFamily="34" charset="0"/>
                <a:ea typeface="Verdana" panose="020B0604030504040204" pitchFamily="34" charset="0"/>
                <a:cs typeface="Verdana" panose="020B0604030504040204" pitchFamily="34" charset="0"/>
              </a:rPr>
            </a:br>
            <a:br>
              <a:rPr lang="en-US" sz="5400" dirty="0">
                <a:latin typeface="Verdana" panose="020B0604030504040204" pitchFamily="34" charset="0"/>
                <a:ea typeface="Verdana" panose="020B0604030504040204" pitchFamily="34" charset="0"/>
                <a:cs typeface="Verdana" panose="020B0604030504040204" pitchFamily="34" charset="0"/>
              </a:rPr>
            </a:br>
            <a:br>
              <a:rPr lang="en-US" sz="5400" dirty="0">
                <a:latin typeface="Verdana" panose="020B0604030504040204" pitchFamily="34" charset="0"/>
                <a:ea typeface="Verdana" panose="020B0604030504040204" pitchFamily="34" charset="0"/>
                <a:cs typeface="Verdana" panose="020B0604030504040204" pitchFamily="34" charset="0"/>
              </a:rPr>
            </a:br>
            <a:endParaRPr lang="en-US" sz="5400" dirty="0">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104439488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2"/>
          <p:cNvSpPr txBox="1"/>
          <p:nvPr/>
        </p:nvSpPr>
        <p:spPr>
          <a:xfrm>
            <a:off x="2381913" y="272818"/>
            <a:ext cx="4380173" cy="525785"/>
          </a:xfrm>
          <a:prstGeom prst="rect">
            <a:avLst/>
          </a:prstGeom>
          <a:noFill/>
        </p:spPr>
        <p:txBody>
          <a:bodyPr vert="horz" wrap="none" lIns="0" tIns="0" rIns="0" bIns="0" rtlCol="0">
            <a:spAutoFit/>
          </a:bodyPr>
          <a:lstStyle/>
          <a:p>
            <a:pPr>
              <a:lnSpc>
                <a:spcPts val="4140"/>
              </a:lnSpc>
            </a:pPr>
            <a:r>
              <a:rPr lang="en-CA" sz="3600" dirty="0">
                <a:solidFill>
                  <a:schemeClr val="bg1"/>
                </a:solidFill>
                <a:latin typeface="Verdana" panose="020B0604030504040204" pitchFamily="34" charset="0"/>
                <a:ea typeface="Verdana" panose="020B0604030504040204" pitchFamily="34" charset="0"/>
                <a:cs typeface="Verdana" panose="020B0604030504040204" pitchFamily="34" charset="0"/>
              </a:rPr>
              <a:t>Survey of the Field</a:t>
            </a:r>
          </a:p>
        </p:txBody>
      </p:sp>
      <p:sp>
        <p:nvSpPr>
          <p:cNvPr id="6" name="TextBox 6"/>
          <p:cNvSpPr txBox="1"/>
          <p:nvPr/>
        </p:nvSpPr>
        <p:spPr>
          <a:xfrm>
            <a:off x="8509000" y="6438900"/>
            <a:ext cx="635000" cy="228600"/>
          </a:xfrm>
          <a:prstGeom prst="rect">
            <a:avLst/>
          </a:prstGeom>
          <a:noFill/>
        </p:spPr>
        <p:txBody>
          <a:bodyPr vert="horz" wrap="none" lIns="0" tIns="0" rIns="0" bIns="0" rtlCol="0">
            <a:spAutoFit/>
          </a:bodyPr>
          <a:lstStyle/>
          <a:p>
            <a:pPr>
              <a:lnSpc>
                <a:spcPts val="1380"/>
              </a:lnSpc>
            </a:pPr>
            <a:r>
              <a:rPr lang="en-CA" sz="1200">
                <a:solidFill>
                  <a:srgbClr val="9A9A9A"/>
                </a:solidFill>
                <a:latin typeface="Calibri"/>
                <a:cs typeface="Calibri"/>
              </a:rPr>
              <a:t>5</a:t>
            </a:r>
          </a:p>
          <a:p>
            <a:pPr>
              <a:lnSpc>
                <a:spcPts val="1380"/>
              </a:lnSpc>
            </a:pPr>
            <a:endParaRPr lang="en-CA" sz="1200">
              <a:solidFill>
                <a:srgbClr val="000000"/>
              </a:solidFill>
            </a:endParaRPr>
          </a:p>
        </p:txBody>
      </p:sp>
      <p:sp>
        <p:nvSpPr>
          <p:cNvPr id="9" name="Rectangle 8"/>
          <p:cNvSpPr/>
          <p:nvPr/>
        </p:nvSpPr>
        <p:spPr>
          <a:xfrm>
            <a:off x="0" y="0"/>
            <a:ext cx="9144000" cy="1124744"/>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1" y="272818"/>
            <a:ext cx="9144000" cy="507831"/>
          </a:xfrm>
          <a:prstGeom prst="rect">
            <a:avLst/>
          </a:prstGeom>
          <a:noFill/>
        </p:spPr>
        <p:txBody>
          <a:bodyPr wrap="square" rtlCol="0">
            <a:spAutoFit/>
          </a:bodyPr>
          <a:lstStyle/>
          <a:p>
            <a:pPr algn="ctr"/>
            <a:r>
              <a:rPr lang="en-US" sz="2700" cap="all" dirty="0">
                <a:solidFill>
                  <a:schemeClr val="bg1"/>
                </a:solidFill>
                <a:latin typeface="Verdana" panose="020B0604030504040204" pitchFamily="34" charset="0"/>
                <a:ea typeface="Verdana" panose="020B0604030504040204" pitchFamily="34" charset="0"/>
                <a:cs typeface="Verdana" panose="020B0604030504040204" pitchFamily="34" charset="0"/>
              </a:rPr>
              <a:t>Belief Statements (ADVISORY TEAM APPROVED)</a:t>
            </a:r>
          </a:p>
        </p:txBody>
      </p:sp>
      <p:sp>
        <p:nvSpPr>
          <p:cNvPr id="8" name="object 3"/>
          <p:cNvSpPr txBox="1"/>
          <p:nvPr/>
        </p:nvSpPr>
        <p:spPr>
          <a:xfrm>
            <a:off x="107504" y="1692106"/>
            <a:ext cx="9036496" cy="4761230"/>
          </a:xfrm>
          <a:prstGeom prst="rect">
            <a:avLst/>
          </a:prstGeom>
        </p:spPr>
        <p:txBody>
          <a:bodyPr vert="horz" wrap="square" lIns="0" tIns="0" rIns="0" bIns="0" rtlCol="0">
            <a:noAutofit/>
          </a:bodyPr>
          <a:lstStyle/>
          <a:p>
            <a:pPr>
              <a:lnSpc>
                <a:spcPts val="650"/>
              </a:lnSpc>
              <a:spcBef>
                <a:spcPts val="26"/>
              </a:spcBef>
            </a:pPr>
            <a:endParaRPr sz="2400" dirty="0">
              <a:latin typeface="Verdana" panose="020B0604030504040204" pitchFamily="34" charset="0"/>
              <a:ea typeface="Verdana" panose="020B0604030504040204" pitchFamily="34" charset="0"/>
              <a:cs typeface="Verdana" panose="020B0604030504040204" pitchFamily="34" charset="0"/>
            </a:endParaRPr>
          </a:p>
          <a:p>
            <a:pPr marL="12700">
              <a:lnSpc>
                <a:spcPct val="100000"/>
              </a:lnSpc>
            </a:pPr>
            <a:r>
              <a:rPr lang="en-US" sz="2400" spc="-15" dirty="0">
                <a:solidFill>
                  <a:srgbClr val="1F487C"/>
                </a:solidFill>
                <a:latin typeface="Verdana"/>
                <a:cs typeface="Verdana"/>
              </a:rPr>
              <a:t>Consensus was reached on the following six beliefs:</a:t>
            </a:r>
            <a:endParaRPr lang="en-US" sz="2400" dirty="0">
              <a:latin typeface="Verdana"/>
              <a:cs typeface="Verdana"/>
            </a:endParaRPr>
          </a:p>
          <a:p>
            <a:pPr>
              <a:lnSpc>
                <a:spcPts val="1000"/>
              </a:lnSpc>
            </a:pPr>
            <a:endParaRPr lang="en-US" sz="800" dirty="0"/>
          </a:p>
          <a:p>
            <a:pPr>
              <a:lnSpc>
                <a:spcPts val="1000"/>
              </a:lnSpc>
            </a:pPr>
            <a:endParaRPr lang="en-US" sz="800" dirty="0"/>
          </a:p>
          <a:p>
            <a:pPr>
              <a:lnSpc>
                <a:spcPts val="1000"/>
              </a:lnSpc>
            </a:pPr>
            <a:endParaRPr lang="en-US" sz="800" dirty="0"/>
          </a:p>
          <a:p>
            <a:pPr>
              <a:lnSpc>
                <a:spcPts val="1000"/>
              </a:lnSpc>
            </a:pPr>
            <a:endParaRPr lang="en-US" sz="800" dirty="0"/>
          </a:p>
          <a:p>
            <a:pPr marL="189230" indent="-177165">
              <a:lnSpc>
                <a:spcPct val="100000"/>
              </a:lnSpc>
              <a:buFont typeface="Arial"/>
              <a:buChar char="•"/>
              <a:tabLst>
                <a:tab pos="189230" algn="l"/>
              </a:tabLst>
            </a:pPr>
            <a:r>
              <a:rPr lang="en-US" dirty="0">
                <a:latin typeface="Verdana" panose="020B0604030504040204" pitchFamily="34" charset="0"/>
                <a:ea typeface="Verdana" panose="020B0604030504040204" pitchFamily="34" charset="0"/>
                <a:cs typeface="Verdana" panose="020B0604030504040204" pitchFamily="34" charset="0"/>
              </a:rPr>
              <a:t>Purpose</a:t>
            </a:r>
          </a:p>
          <a:p>
            <a:pPr marL="347663" indent="-173038">
              <a:tabLst>
                <a:tab pos="171450" algn="l"/>
              </a:tabLst>
            </a:pPr>
            <a:r>
              <a:rPr lang="en-US" dirty="0"/>
              <a:t>	</a:t>
            </a:r>
            <a:r>
              <a:rPr lang="en-US" dirty="0">
                <a:latin typeface="Verdana" panose="020B0604030504040204" pitchFamily="34" charset="0"/>
                <a:ea typeface="Verdana" panose="020B0604030504040204" pitchFamily="34" charset="0"/>
                <a:cs typeface="Verdana" panose="020B0604030504040204" pitchFamily="34" charset="0"/>
              </a:rPr>
              <a:t>Well prepared school building leader candidates make it their mission to support staff in the school so every student is equipped for success in the next level of schooling, career, and life; further, candidates have the ability to translate goals into plans, action, and desired results.</a:t>
            </a:r>
          </a:p>
          <a:p>
            <a:pPr marL="347663" indent="-173038">
              <a:tabLst>
                <a:tab pos="171450" algn="l"/>
              </a:tabLst>
            </a:pPr>
            <a:r>
              <a:rPr lang="en-US" spc="-5" dirty="0">
                <a:latin typeface="Verdana" panose="020B0604030504040204" pitchFamily="34" charset="0"/>
                <a:ea typeface="Verdana" panose="020B0604030504040204" pitchFamily="34" charset="0"/>
                <a:cs typeface="Verdana" panose="020B0604030504040204" pitchFamily="34" charset="0"/>
              </a:rPr>
              <a:t>	</a:t>
            </a:r>
          </a:p>
          <a:p>
            <a:pPr marL="169863" indent="-169863">
              <a:buFont typeface="Arial" panose="020B0604020202020204" pitchFamily="34" charset="0"/>
              <a:buChar char="•"/>
              <a:tabLst>
                <a:tab pos="171450" algn="l"/>
              </a:tabLst>
            </a:pPr>
            <a:r>
              <a:rPr lang="en-US" dirty="0">
                <a:latin typeface="Verdana" panose="020B0604030504040204" pitchFamily="34" charset="0"/>
                <a:ea typeface="Verdana" panose="020B0604030504040204" pitchFamily="34" charset="0"/>
                <a:cs typeface="Verdana" panose="020B0604030504040204" pitchFamily="34" charset="0"/>
              </a:rPr>
              <a:t>Instruction</a:t>
            </a:r>
          </a:p>
          <a:p>
            <a:pPr marL="347663"/>
            <a:r>
              <a:rPr lang="en-US" dirty="0">
                <a:latin typeface="Verdana" panose="020B0604030504040204" pitchFamily="34" charset="0"/>
                <a:ea typeface="Verdana" panose="020B0604030504040204" pitchFamily="34" charset="0"/>
                <a:cs typeface="Verdana" panose="020B0604030504040204" pitchFamily="34" charset="0"/>
              </a:rPr>
              <a:t>Well prepared school building leader candidates have the knowledge and skill to improve teacher instruction and student learning.</a:t>
            </a:r>
          </a:p>
          <a:p>
            <a:pPr marL="460375" indent="-285750">
              <a:buFont typeface="Arial" panose="020B0604020202020204" pitchFamily="34" charset="0"/>
              <a:buChar char="•"/>
              <a:tabLst>
                <a:tab pos="171450" algn="l"/>
              </a:tabLst>
            </a:pPr>
            <a:endParaRPr lang="en-US" dirty="0">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261900292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2"/>
          <p:cNvSpPr txBox="1"/>
          <p:nvPr/>
        </p:nvSpPr>
        <p:spPr>
          <a:xfrm>
            <a:off x="2381913" y="272818"/>
            <a:ext cx="4380173" cy="525785"/>
          </a:xfrm>
          <a:prstGeom prst="rect">
            <a:avLst/>
          </a:prstGeom>
          <a:noFill/>
        </p:spPr>
        <p:txBody>
          <a:bodyPr vert="horz" wrap="none" lIns="0" tIns="0" rIns="0" bIns="0" rtlCol="0">
            <a:spAutoFit/>
          </a:bodyPr>
          <a:lstStyle/>
          <a:p>
            <a:pPr>
              <a:lnSpc>
                <a:spcPts val="4140"/>
              </a:lnSpc>
            </a:pPr>
            <a:r>
              <a:rPr lang="en-CA" sz="3600" dirty="0">
                <a:solidFill>
                  <a:schemeClr val="bg1"/>
                </a:solidFill>
                <a:latin typeface="Verdana" panose="020B0604030504040204" pitchFamily="34" charset="0"/>
                <a:ea typeface="Verdana" panose="020B0604030504040204" pitchFamily="34" charset="0"/>
                <a:cs typeface="Verdana" panose="020B0604030504040204" pitchFamily="34" charset="0"/>
              </a:rPr>
              <a:t>Survey of the Field</a:t>
            </a:r>
          </a:p>
        </p:txBody>
      </p:sp>
      <p:sp>
        <p:nvSpPr>
          <p:cNvPr id="6" name="TextBox 6"/>
          <p:cNvSpPr txBox="1"/>
          <p:nvPr/>
        </p:nvSpPr>
        <p:spPr>
          <a:xfrm>
            <a:off x="8509000" y="6438900"/>
            <a:ext cx="635000" cy="228600"/>
          </a:xfrm>
          <a:prstGeom prst="rect">
            <a:avLst/>
          </a:prstGeom>
          <a:noFill/>
        </p:spPr>
        <p:txBody>
          <a:bodyPr vert="horz" wrap="none" lIns="0" tIns="0" rIns="0" bIns="0" rtlCol="0">
            <a:spAutoFit/>
          </a:bodyPr>
          <a:lstStyle/>
          <a:p>
            <a:pPr>
              <a:lnSpc>
                <a:spcPts val="1380"/>
              </a:lnSpc>
            </a:pPr>
            <a:r>
              <a:rPr lang="en-CA" sz="1200">
                <a:solidFill>
                  <a:srgbClr val="9A9A9A"/>
                </a:solidFill>
                <a:latin typeface="Calibri"/>
                <a:cs typeface="Calibri"/>
              </a:rPr>
              <a:t>5</a:t>
            </a:r>
          </a:p>
          <a:p>
            <a:pPr>
              <a:lnSpc>
                <a:spcPts val="1380"/>
              </a:lnSpc>
            </a:pPr>
            <a:endParaRPr lang="en-CA" sz="1200">
              <a:solidFill>
                <a:srgbClr val="000000"/>
              </a:solidFill>
            </a:endParaRPr>
          </a:p>
        </p:txBody>
      </p:sp>
      <p:sp>
        <p:nvSpPr>
          <p:cNvPr id="9" name="Rectangle 8"/>
          <p:cNvSpPr/>
          <p:nvPr/>
        </p:nvSpPr>
        <p:spPr>
          <a:xfrm>
            <a:off x="0" y="0"/>
            <a:ext cx="9144000" cy="1124744"/>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1" y="272818"/>
            <a:ext cx="9144000" cy="507831"/>
          </a:xfrm>
          <a:prstGeom prst="rect">
            <a:avLst/>
          </a:prstGeom>
          <a:noFill/>
        </p:spPr>
        <p:txBody>
          <a:bodyPr wrap="square" rtlCol="0">
            <a:spAutoFit/>
          </a:bodyPr>
          <a:lstStyle/>
          <a:p>
            <a:pPr algn="ctr"/>
            <a:r>
              <a:rPr lang="en-US" sz="2700" cap="all" dirty="0">
                <a:solidFill>
                  <a:schemeClr val="bg1"/>
                </a:solidFill>
                <a:latin typeface="Verdana" panose="020B0604030504040204" pitchFamily="34" charset="0"/>
                <a:ea typeface="Verdana" panose="020B0604030504040204" pitchFamily="34" charset="0"/>
                <a:cs typeface="Verdana" panose="020B0604030504040204" pitchFamily="34" charset="0"/>
              </a:rPr>
              <a:t>Belief Statements (ADVISORY TEAM APPROVED)</a:t>
            </a:r>
          </a:p>
        </p:txBody>
      </p:sp>
      <p:sp>
        <p:nvSpPr>
          <p:cNvPr id="8" name="object 3"/>
          <p:cNvSpPr txBox="1"/>
          <p:nvPr/>
        </p:nvSpPr>
        <p:spPr>
          <a:xfrm>
            <a:off x="107504" y="1692106"/>
            <a:ext cx="9036496" cy="4761230"/>
          </a:xfrm>
          <a:prstGeom prst="rect">
            <a:avLst/>
          </a:prstGeom>
        </p:spPr>
        <p:txBody>
          <a:bodyPr vert="horz" wrap="square" lIns="0" tIns="0" rIns="0" bIns="0" rtlCol="0">
            <a:noAutofit/>
          </a:bodyPr>
          <a:lstStyle/>
          <a:p>
            <a:pPr>
              <a:lnSpc>
                <a:spcPts val="650"/>
              </a:lnSpc>
              <a:spcBef>
                <a:spcPts val="26"/>
              </a:spcBef>
            </a:pPr>
            <a:endParaRPr sz="2400" dirty="0">
              <a:latin typeface="Verdana" panose="020B0604030504040204" pitchFamily="34" charset="0"/>
              <a:ea typeface="Verdana" panose="020B0604030504040204" pitchFamily="34" charset="0"/>
              <a:cs typeface="Verdana" panose="020B0604030504040204" pitchFamily="34" charset="0"/>
            </a:endParaRPr>
          </a:p>
          <a:p>
            <a:pPr marL="12700">
              <a:lnSpc>
                <a:spcPct val="100000"/>
              </a:lnSpc>
            </a:pPr>
            <a:r>
              <a:rPr lang="en-US" sz="2400" spc="-15" dirty="0">
                <a:solidFill>
                  <a:srgbClr val="1F487C"/>
                </a:solidFill>
                <a:latin typeface="Verdana"/>
                <a:cs typeface="Verdana"/>
              </a:rPr>
              <a:t>Consensus was reached on the following six beliefs:</a:t>
            </a:r>
            <a:endParaRPr lang="en-US" sz="2400" dirty="0">
              <a:latin typeface="Verdana"/>
              <a:cs typeface="Verdana"/>
            </a:endParaRPr>
          </a:p>
          <a:p>
            <a:pPr>
              <a:lnSpc>
                <a:spcPts val="1000"/>
              </a:lnSpc>
            </a:pPr>
            <a:endParaRPr lang="en-US" sz="800" dirty="0"/>
          </a:p>
          <a:p>
            <a:pPr>
              <a:lnSpc>
                <a:spcPts val="1000"/>
              </a:lnSpc>
            </a:pPr>
            <a:endParaRPr lang="en-US" sz="800" dirty="0"/>
          </a:p>
          <a:p>
            <a:pPr>
              <a:lnSpc>
                <a:spcPts val="1000"/>
              </a:lnSpc>
            </a:pPr>
            <a:endParaRPr lang="en-US" sz="800" dirty="0"/>
          </a:p>
          <a:p>
            <a:pPr marL="174625">
              <a:tabLst>
                <a:tab pos="171450" algn="l"/>
              </a:tabLst>
            </a:pPr>
            <a:endParaRPr lang="en-US" dirty="0">
              <a:latin typeface="Verdana" panose="020B0604030504040204" pitchFamily="34" charset="0"/>
              <a:ea typeface="Verdana" panose="020B0604030504040204" pitchFamily="34" charset="0"/>
              <a:cs typeface="Verdana" panose="020B0604030504040204" pitchFamily="34" charset="0"/>
            </a:endParaRPr>
          </a:p>
          <a:p>
            <a:pPr marL="169863" indent="-169863">
              <a:buFont typeface="Arial" panose="020B0604020202020204" pitchFamily="34" charset="0"/>
              <a:buChar char="•"/>
              <a:tabLst>
                <a:tab pos="171450" algn="l"/>
              </a:tabLst>
            </a:pPr>
            <a:r>
              <a:rPr lang="en-US" dirty="0">
                <a:latin typeface="Verdana" panose="020B0604030504040204" pitchFamily="34" charset="0"/>
                <a:ea typeface="Verdana" panose="020B0604030504040204" pitchFamily="34" charset="0"/>
                <a:cs typeface="Verdana" panose="020B0604030504040204" pitchFamily="34" charset="0"/>
              </a:rPr>
              <a:t>Shared Decision-Making and Shared-Leadership</a:t>
            </a:r>
          </a:p>
          <a:p>
            <a:pPr marL="347663">
              <a:tabLst>
                <a:tab pos="171450" algn="l"/>
              </a:tabLst>
            </a:pPr>
            <a:r>
              <a:rPr lang="en-US" dirty="0">
                <a:latin typeface="Verdana" panose="020B0604030504040204" pitchFamily="34" charset="0"/>
                <a:ea typeface="Verdana" panose="020B0604030504040204" pitchFamily="34" charset="0"/>
                <a:cs typeface="Verdana" panose="020B0604030504040204" pitchFamily="34" charset="0"/>
              </a:rPr>
              <a:t>Well prepared school building leader candidates have the willingness and ability to share decision-making and distribute leadership.</a:t>
            </a:r>
          </a:p>
          <a:p>
            <a:pPr marL="347663">
              <a:tabLst>
                <a:tab pos="171450" algn="l"/>
              </a:tabLst>
            </a:pPr>
            <a:endParaRPr lang="en-US" dirty="0">
              <a:latin typeface="Verdana" panose="020B0604030504040204" pitchFamily="34" charset="0"/>
              <a:ea typeface="Verdana" panose="020B0604030504040204" pitchFamily="34" charset="0"/>
              <a:cs typeface="Verdana" panose="020B0604030504040204" pitchFamily="34" charset="0"/>
            </a:endParaRPr>
          </a:p>
          <a:p>
            <a:pPr marL="169863" indent="-169863">
              <a:buFont typeface="Arial" panose="020B0604020202020204" pitchFamily="34" charset="0"/>
              <a:buChar char="•"/>
            </a:pPr>
            <a:r>
              <a:rPr lang="en-US" dirty="0">
                <a:latin typeface="Verdana" panose="020B0604030504040204" pitchFamily="34" charset="0"/>
                <a:ea typeface="Verdana" panose="020B0604030504040204" pitchFamily="34" charset="0"/>
                <a:cs typeface="Verdana" panose="020B0604030504040204" pitchFamily="34" charset="0"/>
              </a:rPr>
              <a:t>Continuous Improvement and Change Management</a:t>
            </a:r>
          </a:p>
          <a:p>
            <a:pPr marL="347663"/>
            <a:r>
              <a:rPr lang="en-US" dirty="0">
                <a:latin typeface="Verdana" panose="020B0604030504040204" pitchFamily="34" charset="0"/>
                <a:ea typeface="Verdana" panose="020B0604030504040204" pitchFamily="34" charset="0"/>
                <a:cs typeface="Verdana" panose="020B0604030504040204" pitchFamily="34" charset="0"/>
              </a:rPr>
              <a:t>Well prepared school building leader candidates display the emotional intelligence, skill, and grace needed to manage the tension and conflict that can arise when schools engage in continuous improvement efforts.</a:t>
            </a:r>
          </a:p>
          <a:p>
            <a:pPr marL="347663">
              <a:tabLst>
                <a:tab pos="171450" algn="l"/>
              </a:tabLst>
            </a:pPr>
            <a:endParaRPr lang="en-US" dirty="0">
              <a:latin typeface="Verdana" panose="020B0604030504040204" pitchFamily="34" charset="0"/>
              <a:ea typeface="Verdana" panose="020B0604030504040204" pitchFamily="34" charset="0"/>
              <a:cs typeface="Verdana" panose="020B0604030504040204" pitchFamily="34" charset="0"/>
            </a:endParaRPr>
          </a:p>
          <a:p>
            <a:pPr marL="347663">
              <a:tabLst>
                <a:tab pos="171450" algn="l"/>
              </a:tabLst>
            </a:pPr>
            <a:endParaRPr lang="en-US" dirty="0">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208589768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2"/>
          <p:cNvSpPr txBox="1"/>
          <p:nvPr/>
        </p:nvSpPr>
        <p:spPr>
          <a:xfrm>
            <a:off x="2381913" y="272818"/>
            <a:ext cx="4380173" cy="525785"/>
          </a:xfrm>
          <a:prstGeom prst="rect">
            <a:avLst/>
          </a:prstGeom>
          <a:noFill/>
        </p:spPr>
        <p:txBody>
          <a:bodyPr vert="horz" wrap="none" lIns="0" tIns="0" rIns="0" bIns="0" rtlCol="0">
            <a:spAutoFit/>
          </a:bodyPr>
          <a:lstStyle/>
          <a:p>
            <a:pPr>
              <a:lnSpc>
                <a:spcPts val="4140"/>
              </a:lnSpc>
            </a:pPr>
            <a:r>
              <a:rPr lang="en-CA" sz="3600" dirty="0">
                <a:solidFill>
                  <a:schemeClr val="bg1"/>
                </a:solidFill>
                <a:latin typeface="Verdana" panose="020B0604030504040204" pitchFamily="34" charset="0"/>
                <a:ea typeface="Verdana" panose="020B0604030504040204" pitchFamily="34" charset="0"/>
                <a:cs typeface="Verdana" panose="020B0604030504040204" pitchFamily="34" charset="0"/>
              </a:rPr>
              <a:t>Survey of the Field</a:t>
            </a:r>
          </a:p>
        </p:txBody>
      </p:sp>
      <p:sp>
        <p:nvSpPr>
          <p:cNvPr id="6" name="TextBox 6"/>
          <p:cNvSpPr txBox="1"/>
          <p:nvPr/>
        </p:nvSpPr>
        <p:spPr>
          <a:xfrm>
            <a:off x="8509000" y="6438900"/>
            <a:ext cx="635000" cy="228600"/>
          </a:xfrm>
          <a:prstGeom prst="rect">
            <a:avLst/>
          </a:prstGeom>
          <a:noFill/>
        </p:spPr>
        <p:txBody>
          <a:bodyPr vert="horz" wrap="none" lIns="0" tIns="0" rIns="0" bIns="0" rtlCol="0">
            <a:spAutoFit/>
          </a:bodyPr>
          <a:lstStyle/>
          <a:p>
            <a:pPr>
              <a:lnSpc>
                <a:spcPts val="1380"/>
              </a:lnSpc>
            </a:pPr>
            <a:r>
              <a:rPr lang="en-CA" sz="1200">
                <a:solidFill>
                  <a:srgbClr val="9A9A9A"/>
                </a:solidFill>
                <a:latin typeface="Calibri"/>
                <a:cs typeface="Calibri"/>
              </a:rPr>
              <a:t>5</a:t>
            </a:r>
          </a:p>
          <a:p>
            <a:pPr>
              <a:lnSpc>
                <a:spcPts val="1380"/>
              </a:lnSpc>
            </a:pPr>
            <a:endParaRPr lang="en-CA" sz="1200">
              <a:solidFill>
                <a:srgbClr val="000000"/>
              </a:solidFill>
            </a:endParaRPr>
          </a:p>
        </p:txBody>
      </p:sp>
      <p:sp>
        <p:nvSpPr>
          <p:cNvPr id="9" name="Rectangle 8"/>
          <p:cNvSpPr/>
          <p:nvPr/>
        </p:nvSpPr>
        <p:spPr>
          <a:xfrm>
            <a:off x="0" y="0"/>
            <a:ext cx="9144000" cy="1124744"/>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1" y="272818"/>
            <a:ext cx="9144000" cy="507831"/>
          </a:xfrm>
          <a:prstGeom prst="rect">
            <a:avLst/>
          </a:prstGeom>
          <a:noFill/>
        </p:spPr>
        <p:txBody>
          <a:bodyPr wrap="square" rtlCol="0">
            <a:spAutoFit/>
          </a:bodyPr>
          <a:lstStyle/>
          <a:p>
            <a:pPr algn="ctr"/>
            <a:r>
              <a:rPr lang="en-US" sz="2700" cap="all" dirty="0">
                <a:solidFill>
                  <a:schemeClr val="bg1"/>
                </a:solidFill>
                <a:latin typeface="Verdana" panose="020B0604030504040204" pitchFamily="34" charset="0"/>
                <a:ea typeface="Verdana" panose="020B0604030504040204" pitchFamily="34" charset="0"/>
                <a:cs typeface="Verdana" panose="020B0604030504040204" pitchFamily="34" charset="0"/>
              </a:rPr>
              <a:t>Belief Statements (ADVISORY TEAM APPROVED)</a:t>
            </a:r>
          </a:p>
        </p:txBody>
      </p:sp>
      <p:sp>
        <p:nvSpPr>
          <p:cNvPr id="8" name="object 3"/>
          <p:cNvSpPr txBox="1"/>
          <p:nvPr/>
        </p:nvSpPr>
        <p:spPr>
          <a:xfrm>
            <a:off x="107504" y="1340768"/>
            <a:ext cx="9036496" cy="4761230"/>
          </a:xfrm>
          <a:prstGeom prst="rect">
            <a:avLst/>
          </a:prstGeom>
        </p:spPr>
        <p:txBody>
          <a:bodyPr vert="horz" wrap="square" lIns="0" tIns="0" rIns="0" bIns="0" rtlCol="0">
            <a:noAutofit/>
          </a:bodyPr>
          <a:lstStyle/>
          <a:p>
            <a:pPr>
              <a:lnSpc>
                <a:spcPts val="650"/>
              </a:lnSpc>
              <a:spcBef>
                <a:spcPts val="26"/>
              </a:spcBef>
            </a:pPr>
            <a:endParaRPr sz="2400" dirty="0">
              <a:latin typeface="Verdana" panose="020B0604030504040204" pitchFamily="34" charset="0"/>
              <a:ea typeface="Verdana" panose="020B0604030504040204" pitchFamily="34" charset="0"/>
              <a:cs typeface="Verdana" panose="020B0604030504040204" pitchFamily="34" charset="0"/>
            </a:endParaRPr>
          </a:p>
          <a:p>
            <a:pPr marL="12700">
              <a:lnSpc>
                <a:spcPct val="100000"/>
              </a:lnSpc>
            </a:pPr>
            <a:r>
              <a:rPr lang="en-US" sz="2400" spc="-15" dirty="0">
                <a:solidFill>
                  <a:srgbClr val="1F487C"/>
                </a:solidFill>
                <a:latin typeface="Verdana"/>
                <a:cs typeface="Verdana"/>
              </a:rPr>
              <a:t>Beliefs supported by consensus include:</a:t>
            </a:r>
            <a:endParaRPr lang="en-US" sz="2400" dirty="0">
              <a:latin typeface="Verdana"/>
              <a:cs typeface="Verdana"/>
            </a:endParaRPr>
          </a:p>
          <a:p>
            <a:pPr>
              <a:lnSpc>
                <a:spcPts val="1000"/>
              </a:lnSpc>
            </a:pPr>
            <a:endParaRPr lang="en-US" sz="800" dirty="0"/>
          </a:p>
          <a:p>
            <a:pPr>
              <a:lnSpc>
                <a:spcPts val="1000"/>
              </a:lnSpc>
            </a:pPr>
            <a:endParaRPr lang="en-US" sz="800" dirty="0"/>
          </a:p>
          <a:p>
            <a:pPr marL="347663" indent="-173038">
              <a:tabLst>
                <a:tab pos="171450" algn="l"/>
              </a:tabLst>
            </a:pPr>
            <a:endParaRPr lang="en-US" dirty="0">
              <a:latin typeface="Verdana" panose="020B0604030504040204" pitchFamily="34" charset="0"/>
              <a:ea typeface="Verdana" panose="020B0604030504040204" pitchFamily="34" charset="0"/>
              <a:cs typeface="Verdana" panose="020B0604030504040204" pitchFamily="34" charset="0"/>
            </a:endParaRPr>
          </a:p>
          <a:p>
            <a:pPr marL="169863" indent="-169863">
              <a:buFont typeface="Arial" panose="020B0604020202020204" pitchFamily="34" charset="0"/>
              <a:buChar char="•"/>
              <a:tabLst>
                <a:tab pos="171450" algn="l"/>
              </a:tabLst>
            </a:pPr>
            <a:r>
              <a:rPr lang="en-US" dirty="0">
                <a:latin typeface="Verdana" panose="020B0604030504040204" pitchFamily="34" charset="0"/>
                <a:ea typeface="Verdana" panose="020B0604030504040204" pitchFamily="34" charset="0"/>
                <a:cs typeface="Verdana" panose="020B0604030504040204" pitchFamily="34" charset="0"/>
              </a:rPr>
              <a:t>Equity</a:t>
            </a:r>
          </a:p>
          <a:p>
            <a:pPr marL="347663">
              <a:tabLst>
                <a:tab pos="171450" algn="l"/>
              </a:tabLst>
            </a:pPr>
            <a:r>
              <a:rPr lang="en-US" dirty="0">
                <a:latin typeface="Verdana" panose="020B0604030504040204" pitchFamily="34" charset="0"/>
                <a:ea typeface="Verdana" panose="020B0604030504040204" pitchFamily="34" charset="0"/>
                <a:cs typeface="Verdana" panose="020B0604030504040204" pitchFamily="34" charset="0"/>
              </a:rPr>
              <a:t>Well prepared school building leader candidates cultivate a climate of compassion and care for the well-being of every child in the school; candidates create a culture that strives to support the learning needs of every student in an environment where all students are valued, are respected, and experience success regardless of their differences (age, gender, socio-economic status, religion, race, ethnicity, sexual orientation, disability, native language, or national origin</a:t>
            </a:r>
          </a:p>
          <a:p>
            <a:pPr marL="347663">
              <a:tabLst>
                <a:tab pos="171450" algn="l"/>
              </a:tabLst>
            </a:pPr>
            <a:endParaRPr lang="en-US" dirty="0">
              <a:latin typeface="Verdana" panose="020B0604030504040204" pitchFamily="34" charset="0"/>
              <a:ea typeface="Verdana" panose="020B0604030504040204" pitchFamily="34" charset="0"/>
              <a:cs typeface="Verdana" panose="020B0604030504040204" pitchFamily="34" charset="0"/>
            </a:endParaRPr>
          </a:p>
          <a:p>
            <a:pPr marL="169863" indent="-169863">
              <a:buFont typeface="Arial" panose="020B0604020202020204" pitchFamily="34" charset="0"/>
              <a:buChar char="•"/>
              <a:tabLst>
                <a:tab pos="171450" algn="l"/>
              </a:tabLst>
            </a:pPr>
            <a:r>
              <a:rPr lang="en-US" dirty="0">
                <a:latin typeface="Verdana" panose="020B0604030504040204" pitchFamily="34" charset="0"/>
                <a:ea typeface="Verdana" panose="020B0604030504040204" pitchFamily="34" charset="0"/>
                <a:cs typeface="Verdana" panose="020B0604030504040204" pitchFamily="34" charset="0"/>
              </a:rPr>
              <a:t>Value Diversity</a:t>
            </a:r>
          </a:p>
          <a:p>
            <a:pPr marL="347663">
              <a:tabLst>
                <a:tab pos="171450" algn="l"/>
              </a:tabLst>
            </a:pPr>
            <a:r>
              <a:rPr lang="en-US" dirty="0">
                <a:latin typeface="Verdana" panose="020B0604030504040204" pitchFamily="34" charset="0"/>
                <a:ea typeface="Verdana" panose="020B0604030504040204" pitchFamily="34" charset="0"/>
                <a:cs typeface="Verdana" panose="020B0604030504040204" pitchFamily="34" charset="0"/>
              </a:rPr>
              <a:t>Effective school building leader preparation programs recruit and produce aspiring leaders from varied backgrounds and historically-under-represented populations who are committed to the success of every student, who value different learning styles, who promote instructional practices that capitalize on a range of cultural traditions, and who strive to eliminate prejudice, stereotype, bias, and favoritism.</a:t>
            </a:r>
          </a:p>
        </p:txBody>
      </p:sp>
    </p:spTree>
    <p:extLst>
      <p:ext uri="{BB962C8B-B14F-4D97-AF65-F5344CB8AC3E}">
        <p14:creationId xmlns:p14="http://schemas.microsoft.com/office/powerpoint/2010/main" val="75716485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2"/>
          <p:cNvSpPr txBox="1"/>
          <p:nvPr/>
        </p:nvSpPr>
        <p:spPr>
          <a:xfrm>
            <a:off x="2381913" y="272818"/>
            <a:ext cx="4380173" cy="525785"/>
          </a:xfrm>
          <a:prstGeom prst="rect">
            <a:avLst/>
          </a:prstGeom>
          <a:noFill/>
        </p:spPr>
        <p:txBody>
          <a:bodyPr vert="horz" wrap="none" lIns="0" tIns="0" rIns="0" bIns="0" rtlCol="0">
            <a:spAutoFit/>
          </a:bodyPr>
          <a:lstStyle/>
          <a:p>
            <a:pPr>
              <a:lnSpc>
                <a:spcPts val="4140"/>
              </a:lnSpc>
            </a:pPr>
            <a:r>
              <a:rPr lang="en-CA" sz="3600" dirty="0">
                <a:solidFill>
                  <a:schemeClr val="bg1"/>
                </a:solidFill>
                <a:latin typeface="Verdana" panose="020B0604030504040204" pitchFamily="34" charset="0"/>
                <a:ea typeface="Verdana" panose="020B0604030504040204" pitchFamily="34" charset="0"/>
                <a:cs typeface="Verdana" panose="020B0604030504040204" pitchFamily="34" charset="0"/>
              </a:rPr>
              <a:t>Survey of the Field</a:t>
            </a:r>
          </a:p>
        </p:txBody>
      </p:sp>
      <p:sp>
        <p:nvSpPr>
          <p:cNvPr id="6" name="TextBox 6"/>
          <p:cNvSpPr txBox="1"/>
          <p:nvPr/>
        </p:nvSpPr>
        <p:spPr>
          <a:xfrm>
            <a:off x="8509000" y="6438900"/>
            <a:ext cx="635000" cy="228600"/>
          </a:xfrm>
          <a:prstGeom prst="rect">
            <a:avLst/>
          </a:prstGeom>
          <a:noFill/>
        </p:spPr>
        <p:txBody>
          <a:bodyPr vert="horz" wrap="none" lIns="0" tIns="0" rIns="0" bIns="0" rtlCol="0">
            <a:spAutoFit/>
          </a:bodyPr>
          <a:lstStyle/>
          <a:p>
            <a:pPr>
              <a:lnSpc>
                <a:spcPts val="1380"/>
              </a:lnSpc>
            </a:pPr>
            <a:r>
              <a:rPr lang="en-CA" sz="1200">
                <a:solidFill>
                  <a:srgbClr val="9A9A9A"/>
                </a:solidFill>
                <a:latin typeface="Calibri"/>
                <a:cs typeface="Calibri"/>
              </a:rPr>
              <a:t>5</a:t>
            </a:r>
          </a:p>
          <a:p>
            <a:pPr>
              <a:lnSpc>
                <a:spcPts val="1380"/>
              </a:lnSpc>
            </a:pPr>
            <a:endParaRPr lang="en-CA" sz="1200">
              <a:solidFill>
                <a:srgbClr val="000000"/>
              </a:solidFill>
            </a:endParaRPr>
          </a:p>
        </p:txBody>
      </p:sp>
      <p:sp>
        <p:nvSpPr>
          <p:cNvPr id="9" name="Rectangle 8"/>
          <p:cNvSpPr/>
          <p:nvPr/>
        </p:nvSpPr>
        <p:spPr>
          <a:xfrm>
            <a:off x="0" y="0"/>
            <a:ext cx="9144000" cy="1124744"/>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0" y="272818"/>
            <a:ext cx="9144000" cy="523220"/>
          </a:xfrm>
          <a:prstGeom prst="rect">
            <a:avLst/>
          </a:prstGeom>
          <a:noFill/>
        </p:spPr>
        <p:txBody>
          <a:bodyPr wrap="square" rtlCol="0">
            <a:spAutoFit/>
          </a:bodyPr>
          <a:lstStyle/>
          <a:p>
            <a:pPr algn="ctr"/>
            <a:r>
              <a:rPr lang="en-US" sz="2800" cap="all" dirty="0">
                <a:solidFill>
                  <a:schemeClr val="bg1"/>
                </a:solidFill>
                <a:latin typeface="Verdana" panose="020B0604030504040204" pitchFamily="34" charset="0"/>
                <a:ea typeface="Verdana" panose="020B0604030504040204" pitchFamily="34" charset="0"/>
                <a:cs typeface="Verdana" panose="020B0604030504040204" pitchFamily="34" charset="0"/>
              </a:rPr>
              <a:t>Belief Statements (under development)</a:t>
            </a:r>
          </a:p>
        </p:txBody>
      </p:sp>
      <p:sp>
        <p:nvSpPr>
          <p:cNvPr id="8" name="object 3"/>
          <p:cNvSpPr txBox="1"/>
          <p:nvPr/>
        </p:nvSpPr>
        <p:spPr>
          <a:xfrm>
            <a:off x="107504" y="1840967"/>
            <a:ext cx="8928992" cy="3748273"/>
          </a:xfrm>
          <a:prstGeom prst="rect">
            <a:avLst/>
          </a:prstGeom>
        </p:spPr>
        <p:txBody>
          <a:bodyPr vert="horz" wrap="square" lIns="0" tIns="0" rIns="0" bIns="0" rtlCol="0">
            <a:noAutofit/>
          </a:bodyPr>
          <a:lstStyle/>
          <a:p>
            <a:pPr>
              <a:lnSpc>
                <a:spcPts val="650"/>
              </a:lnSpc>
              <a:spcBef>
                <a:spcPts val="26"/>
              </a:spcBef>
            </a:pPr>
            <a:endParaRPr dirty="0">
              <a:latin typeface="Verdana" panose="020B0604030504040204" pitchFamily="34" charset="0"/>
              <a:ea typeface="Verdana" panose="020B0604030504040204" pitchFamily="34" charset="0"/>
              <a:cs typeface="Verdana" panose="020B0604030504040204" pitchFamily="34" charset="0"/>
            </a:endParaRPr>
          </a:p>
          <a:p>
            <a:pPr marL="189230" indent="-177165">
              <a:buFont typeface="Arial"/>
              <a:buChar char="•"/>
              <a:tabLst>
                <a:tab pos="189230" algn="l"/>
              </a:tabLst>
            </a:pPr>
            <a:r>
              <a:rPr lang="en-US" dirty="0">
                <a:latin typeface="Verdana" panose="020B0604030504040204" pitchFamily="34" charset="0"/>
                <a:ea typeface="Verdana" panose="020B0604030504040204" pitchFamily="34" charset="0"/>
                <a:cs typeface="Verdana" panose="020B0604030504040204" pitchFamily="34" charset="0"/>
              </a:rPr>
              <a:t>Collaborative Partnership</a:t>
            </a:r>
          </a:p>
          <a:p>
            <a:pPr marL="347663">
              <a:tabLst>
                <a:tab pos="189230" algn="l"/>
              </a:tabLst>
            </a:pPr>
            <a:r>
              <a:rPr lang="en-US" dirty="0">
                <a:latin typeface="Verdana" panose="020B0604030504040204" pitchFamily="34" charset="0"/>
                <a:ea typeface="Verdana" panose="020B0604030504040204" pitchFamily="34" charset="0"/>
                <a:cs typeface="Verdana" panose="020B0604030504040204" pitchFamily="34" charset="0"/>
              </a:rPr>
              <a:t>Well-prepared building leader candidates have the skill, ability, and desire to collaborate so students, staff, and parents feel they belong and community members are valued and appreciated as respected partners  </a:t>
            </a:r>
          </a:p>
          <a:p>
            <a:pPr marL="171450" lvl="0" indent="-171450">
              <a:buFont typeface="Arial" panose="020B0604020202020204" pitchFamily="34" charset="0"/>
              <a:buChar char="•"/>
            </a:pPr>
            <a:endParaRPr lang="en-US" dirty="0">
              <a:latin typeface="Verdana" panose="020B0604030504040204" pitchFamily="34" charset="0"/>
              <a:ea typeface="Verdana" panose="020B0604030504040204" pitchFamily="34" charset="0"/>
              <a:cs typeface="Verdana" panose="020B0604030504040204" pitchFamily="34" charset="0"/>
            </a:endParaRPr>
          </a:p>
          <a:p>
            <a:pPr marL="171450" indent="-171450">
              <a:buFont typeface="Arial" panose="020B0604020202020204" pitchFamily="34" charset="0"/>
              <a:buChar char="•"/>
            </a:pPr>
            <a:r>
              <a:rPr lang="en-US" dirty="0">
                <a:latin typeface="Verdana" panose="020B0604030504040204" pitchFamily="34" charset="0"/>
                <a:ea typeface="Verdana" panose="020B0604030504040204" pitchFamily="34" charset="0"/>
                <a:cs typeface="Verdana" panose="020B0604030504040204" pitchFamily="34" charset="0"/>
              </a:rPr>
              <a:t>Innovation</a:t>
            </a:r>
          </a:p>
          <a:p>
            <a:pPr marL="347663"/>
            <a:r>
              <a:rPr lang="en-US" dirty="0">
                <a:latin typeface="Verdana" panose="020B0604030504040204" pitchFamily="34" charset="0"/>
                <a:ea typeface="Verdana" panose="020B0604030504040204" pitchFamily="34" charset="0"/>
                <a:cs typeface="Verdana" panose="020B0604030504040204" pitchFamily="34" charset="0"/>
              </a:rPr>
              <a:t>Well-prepared school building leader candidates embrace innovation.</a:t>
            </a:r>
          </a:p>
          <a:p>
            <a:pPr marL="347663"/>
            <a:endParaRPr lang="en-US" dirty="0">
              <a:latin typeface="Verdana" panose="020B0604030504040204" pitchFamily="34" charset="0"/>
              <a:ea typeface="Verdana" panose="020B0604030504040204" pitchFamily="34" charset="0"/>
              <a:cs typeface="Verdana" panose="020B0604030504040204" pitchFamily="34" charset="0"/>
            </a:endParaRPr>
          </a:p>
          <a:p>
            <a:pPr marL="169863" indent="-169863">
              <a:buFont typeface="Arial" panose="020B0604020202020204" pitchFamily="34" charset="0"/>
              <a:buChar char="•"/>
            </a:pPr>
            <a:r>
              <a:rPr lang="en-US" dirty="0">
                <a:latin typeface="Verdana" panose="020B0604030504040204" pitchFamily="34" charset="0"/>
                <a:ea typeface="Verdana" panose="020B0604030504040204" pitchFamily="34" charset="0"/>
                <a:cs typeface="Verdana" panose="020B0604030504040204" pitchFamily="34" charset="0"/>
              </a:rPr>
              <a:t>Reflective Practice</a:t>
            </a:r>
          </a:p>
          <a:p>
            <a:pPr marL="347663"/>
            <a:r>
              <a:rPr lang="en-US" dirty="0">
                <a:latin typeface="Verdana" panose="020B0604030504040204" pitchFamily="34" charset="0"/>
                <a:ea typeface="Verdana" panose="020B0604030504040204" pitchFamily="34" charset="0"/>
                <a:cs typeface="Verdana" panose="020B0604030504040204" pitchFamily="34" charset="0"/>
              </a:rPr>
              <a:t>Well-prepared building leader candidates rely on collegial feedback, student evidence, and current research to guide practice and inform decisions.</a:t>
            </a:r>
          </a:p>
          <a:p>
            <a:r>
              <a:rPr lang="en-US" sz="1600" dirty="0">
                <a:latin typeface="Verdana" panose="020B0604030504040204" pitchFamily="34" charset="0"/>
                <a:ea typeface="Verdana" panose="020B0604030504040204" pitchFamily="34" charset="0"/>
                <a:cs typeface="Verdana" panose="020B0604030504040204" pitchFamily="34" charset="0"/>
              </a:rPr>
              <a:t> </a:t>
            </a:r>
          </a:p>
        </p:txBody>
      </p:sp>
    </p:spTree>
    <p:extLst>
      <p:ext uri="{BB962C8B-B14F-4D97-AF65-F5344CB8AC3E}">
        <p14:creationId xmlns:p14="http://schemas.microsoft.com/office/powerpoint/2010/main" val="114893152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2"/>
          <p:cNvSpPr txBox="1"/>
          <p:nvPr/>
        </p:nvSpPr>
        <p:spPr>
          <a:xfrm>
            <a:off x="2381913" y="272818"/>
            <a:ext cx="4380173" cy="525785"/>
          </a:xfrm>
          <a:prstGeom prst="rect">
            <a:avLst/>
          </a:prstGeom>
          <a:noFill/>
        </p:spPr>
        <p:txBody>
          <a:bodyPr vert="horz" wrap="none" lIns="0" tIns="0" rIns="0" bIns="0" rtlCol="0">
            <a:spAutoFit/>
          </a:bodyPr>
          <a:lstStyle/>
          <a:p>
            <a:pPr>
              <a:lnSpc>
                <a:spcPts val="4140"/>
              </a:lnSpc>
            </a:pPr>
            <a:r>
              <a:rPr lang="en-CA" sz="3600" dirty="0">
                <a:solidFill>
                  <a:schemeClr val="bg1"/>
                </a:solidFill>
                <a:latin typeface="Verdana" panose="020B0604030504040204" pitchFamily="34" charset="0"/>
                <a:ea typeface="Verdana" panose="020B0604030504040204" pitchFamily="34" charset="0"/>
                <a:cs typeface="Verdana" panose="020B0604030504040204" pitchFamily="34" charset="0"/>
              </a:rPr>
              <a:t>Survey of the Field</a:t>
            </a:r>
          </a:p>
        </p:txBody>
      </p:sp>
      <p:sp>
        <p:nvSpPr>
          <p:cNvPr id="6" name="TextBox 6"/>
          <p:cNvSpPr txBox="1"/>
          <p:nvPr/>
        </p:nvSpPr>
        <p:spPr>
          <a:xfrm>
            <a:off x="8509000" y="6438900"/>
            <a:ext cx="635000" cy="228600"/>
          </a:xfrm>
          <a:prstGeom prst="rect">
            <a:avLst/>
          </a:prstGeom>
          <a:noFill/>
        </p:spPr>
        <p:txBody>
          <a:bodyPr vert="horz" wrap="none" lIns="0" tIns="0" rIns="0" bIns="0" rtlCol="0">
            <a:spAutoFit/>
          </a:bodyPr>
          <a:lstStyle/>
          <a:p>
            <a:pPr>
              <a:lnSpc>
                <a:spcPts val="1380"/>
              </a:lnSpc>
            </a:pPr>
            <a:r>
              <a:rPr lang="en-CA" sz="1200">
                <a:solidFill>
                  <a:srgbClr val="9A9A9A"/>
                </a:solidFill>
                <a:latin typeface="Calibri"/>
                <a:cs typeface="Calibri"/>
              </a:rPr>
              <a:t>5</a:t>
            </a:r>
          </a:p>
          <a:p>
            <a:pPr>
              <a:lnSpc>
                <a:spcPts val="1380"/>
              </a:lnSpc>
            </a:pPr>
            <a:endParaRPr lang="en-CA" sz="1200">
              <a:solidFill>
                <a:srgbClr val="000000"/>
              </a:solidFill>
            </a:endParaRPr>
          </a:p>
        </p:txBody>
      </p:sp>
      <p:sp>
        <p:nvSpPr>
          <p:cNvPr id="9" name="Rectangle 8"/>
          <p:cNvSpPr/>
          <p:nvPr/>
        </p:nvSpPr>
        <p:spPr>
          <a:xfrm>
            <a:off x="0" y="0"/>
            <a:ext cx="9144000" cy="1124744"/>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0" y="272818"/>
            <a:ext cx="9144000" cy="523220"/>
          </a:xfrm>
          <a:prstGeom prst="rect">
            <a:avLst/>
          </a:prstGeom>
          <a:noFill/>
        </p:spPr>
        <p:txBody>
          <a:bodyPr wrap="square" rtlCol="0">
            <a:spAutoFit/>
          </a:bodyPr>
          <a:lstStyle/>
          <a:p>
            <a:pPr algn="ctr"/>
            <a:r>
              <a:rPr lang="en-US" sz="2800" cap="all" dirty="0">
                <a:solidFill>
                  <a:schemeClr val="bg1"/>
                </a:solidFill>
                <a:latin typeface="Verdana" panose="020B0604030504040204" pitchFamily="34" charset="0"/>
                <a:ea typeface="Verdana" panose="020B0604030504040204" pitchFamily="34" charset="0"/>
                <a:cs typeface="Verdana" panose="020B0604030504040204" pitchFamily="34" charset="0"/>
              </a:rPr>
              <a:t>Belief Statements (under development)</a:t>
            </a:r>
          </a:p>
        </p:txBody>
      </p:sp>
      <p:sp>
        <p:nvSpPr>
          <p:cNvPr id="8" name="object 3"/>
          <p:cNvSpPr txBox="1"/>
          <p:nvPr/>
        </p:nvSpPr>
        <p:spPr>
          <a:xfrm>
            <a:off x="107504" y="1412776"/>
            <a:ext cx="9036496" cy="4761230"/>
          </a:xfrm>
          <a:prstGeom prst="rect">
            <a:avLst/>
          </a:prstGeom>
        </p:spPr>
        <p:txBody>
          <a:bodyPr vert="horz" wrap="square" lIns="0" tIns="0" rIns="0" bIns="0" rtlCol="0">
            <a:noAutofit/>
          </a:bodyPr>
          <a:lstStyle/>
          <a:p>
            <a:pPr>
              <a:lnSpc>
                <a:spcPts val="650"/>
              </a:lnSpc>
              <a:spcBef>
                <a:spcPts val="26"/>
              </a:spcBef>
            </a:pPr>
            <a:endParaRPr dirty="0">
              <a:latin typeface="Verdana" panose="020B0604030504040204" pitchFamily="34" charset="0"/>
              <a:ea typeface="Verdana" panose="020B0604030504040204" pitchFamily="34" charset="0"/>
              <a:cs typeface="Verdana" panose="020B0604030504040204" pitchFamily="34" charset="0"/>
            </a:endParaRPr>
          </a:p>
          <a:p>
            <a:pPr marL="169863" indent="-169863">
              <a:buFont typeface="Arial" panose="020B0604020202020204" pitchFamily="34" charset="0"/>
              <a:buChar char="•"/>
            </a:pPr>
            <a:r>
              <a:rPr lang="en-US" dirty="0">
                <a:latin typeface="Verdana" panose="020B0604030504040204" pitchFamily="34" charset="0"/>
                <a:ea typeface="Verdana" panose="020B0604030504040204" pitchFamily="34" charset="0"/>
                <a:cs typeface="Verdana" panose="020B0604030504040204" pitchFamily="34" charset="0"/>
              </a:rPr>
              <a:t>Shared Responsibility for Feedback</a:t>
            </a:r>
          </a:p>
          <a:p>
            <a:pPr marL="347663"/>
            <a:r>
              <a:rPr lang="en-US" dirty="0">
                <a:latin typeface="Verdana" panose="020B0604030504040204" pitchFamily="34" charset="0"/>
                <a:ea typeface="Verdana" panose="020B0604030504040204" pitchFamily="34" charset="0"/>
                <a:cs typeface="Verdana" panose="020B0604030504040204" pitchFamily="34" charset="0"/>
              </a:rPr>
              <a:t>Effective school building leader preparation programs work with districts to pair each aspiring principal with a trained mentor who is a successful administrator who provides mentoring advice to the leader candidate (on how to improve) and feedback to university faculty (on how to refine the preparation program.</a:t>
            </a:r>
          </a:p>
          <a:p>
            <a:pPr marL="171450" lvl="0" indent="-171450">
              <a:buFont typeface="Arial" panose="020B0604020202020204" pitchFamily="34" charset="0"/>
              <a:buChar char="•"/>
            </a:pPr>
            <a:endParaRPr lang="en-US" dirty="0">
              <a:latin typeface="Verdana" panose="020B0604030504040204" pitchFamily="34" charset="0"/>
              <a:ea typeface="Verdana" panose="020B0604030504040204" pitchFamily="34" charset="0"/>
              <a:cs typeface="Verdana" panose="020B0604030504040204" pitchFamily="34" charset="0"/>
            </a:endParaRPr>
          </a:p>
          <a:p>
            <a:pPr marL="171450" lvl="0" indent="-171450">
              <a:buFont typeface="Arial" panose="020B0604020202020204" pitchFamily="34" charset="0"/>
              <a:buChar char="•"/>
            </a:pPr>
            <a:r>
              <a:rPr lang="en-US" dirty="0">
                <a:latin typeface="Verdana" panose="020B0604030504040204" pitchFamily="34" charset="0"/>
                <a:ea typeface="Verdana" panose="020B0604030504040204" pitchFamily="34" charset="0"/>
                <a:cs typeface="Verdana" panose="020B0604030504040204" pitchFamily="34" charset="0"/>
              </a:rPr>
              <a:t>Skillful Practice under Authentic Conditions</a:t>
            </a:r>
          </a:p>
          <a:p>
            <a:pPr marL="347663" lvl="0"/>
            <a:r>
              <a:rPr lang="en-US" dirty="0">
                <a:latin typeface="Verdana" panose="020B0604030504040204" pitchFamily="34" charset="0"/>
                <a:ea typeface="Verdana" panose="020B0604030504040204" pitchFamily="34" charset="0"/>
                <a:cs typeface="Verdana" panose="020B0604030504040204" pitchFamily="34" charset="0"/>
              </a:rPr>
              <a:t>Effective school building leader preparation programs produce aspiring principals who demonstrate their readiness for school leadership by successfully applying the skills and knowledge they acquired in the university setting during the course of an internship.</a:t>
            </a:r>
          </a:p>
          <a:p>
            <a:pPr marL="347663" lvl="0"/>
            <a:endParaRPr lang="en-US" dirty="0">
              <a:latin typeface="Verdana" panose="020B0604030504040204" pitchFamily="34" charset="0"/>
              <a:ea typeface="Verdana" panose="020B0604030504040204" pitchFamily="34" charset="0"/>
              <a:cs typeface="Verdana" panose="020B0604030504040204" pitchFamily="34" charset="0"/>
            </a:endParaRPr>
          </a:p>
          <a:p>
            <a:pPr marL="169863" indent="-169863">
              <a:buFont typeface="Arial" panose="020B0604020202020204" pitchFamily="34" charset="0"/>
              <a:buChar char="•"/>
            </a:pPr>
            <a:r>
              <a:rPr lang="en-US" dirty="0">
                <a:latin typeface="Verdana" panose="020B0604030504040204" pitchFamily="34" charset="0"/>
                <a:ea typeface="Verdana" panose="020B0604030504040204" pitchFamily="34" charset="0"/>
                <a:cs typeface="Verdana" panose="020B0604030504040204" pitchFamily="34" charset="0"/>
              </a:rPr>
              <a:t>Program Admissions</a:t>
            </a:r>
          </a:p>
          <a:p>
            <a:pPr marL="347663"/>
            <a:r>
              <a:rPr lang="en-US" dirty="0">
                <a:latin typeface="Verdana" panose="020B0604030504040204" pitchFamily="34" charset="0"/>
                <a:ea typeface="Verdana" panose="020B0604030504040204" pitchFamily="34" charset="0"/>
                <a:cs typeface="Verdana" panose="020B0604030504040204" pitchFamily="34" charset="0"/>
              </a:rPr>
              <a:t>Effective school building leader preparation programs enhance the quality of aspiring building leaders by raising the expectations used to admit candidates and through the use of a richer array of evidence that provides a better picture of candidate fitness for the position and readiness for admission.</a:t>
            </a:r>
          </a:p>
          <a:p>
            <a:r>
              <a:rPr lang="en-US" dirty="0">
                <a:latin typeface="Verdana" panose="020B0604030504040204" pitchFamily="34" charset="0"/>
                <a:ea typeface="Verdana" panose="020B0604030504040204" pitchFamily="34" charset="0"/>
                <a:cs typeface="Verdana" panose="020B0604030504040204" pitchFamily="34" charset="0"/>
              </a:rPr>
              <a:t> </a:t>
            </a:r>
          </a:p>
        </p:txBody>
      </p:sp>
    </p:spTree>
    <p:extLst>
      <p:ext uri="{BB962C8B-B14F-4D97-AF65-F5344CB8AC3E}">
        <p14:creationId xmlns:p14="http://schemas.microsoft.com/office/powerpoint/2010/main" val="235781084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2"/>
          <p:cNvSpPr txBox="1"/>
          <p:nvPr/>
        </p:nvSpPr>
        <p:spPr>
          <a:xfrm>
            <a:off x="2276211" y="323945"/>
            <a:ext cx="3088753" cy="1577355"/>
          </a:xfrm>
          <a:prstGeom prst="rect">
            <a:avLst/>
          </a:prstGeom>
          <a:noFill/>
        </p:spPr>
        <p:txBody>
          <a:bodyPr vert="horz" wrap="square" lIns="0" tIns="0" rIns="0" bIns="0" rtlCol="0">
            <a:spAutoFit/>
          </a:bodyPr>
          <a:lstStyle/>
          <a:p>
            <a:pPr>
              <a:lnSpc>
                <a:spcPts val="4140"/>
              </a:lnSpc>
            </a:pPr>
            <a:r>
              <a:rPr lang="en-CA" sz="2500" dirty="0">
                <a:solidFill>
                  <a:srgbClr val="FFFFFF"/>
                </a:solidFill>
                <a:latin typeface="Verdana" panose="020B0604030504040204" pitchFamily="34" charset="0"/>
                <a:ea typeface="Verdana" panose="020B0604030504040204" pitchFamily="34" charset="0"/>
                <a:cs typeface="Verdana" panose="020B0604030504040204" pitchFamily="34" charset="0"/>
              </a:rPr>
              <a:t>Recap: Deliverables</a:t>
            </a:r>
          </a:p>
          <a:p>
            <a:pPr>
              <a:lnSpc>
                <a:spcPts val="4140"/>
              </a:lnSpc>
            </a:pPr>
            <a:endParaRPr lang="en-CA" sz="2500" dirty="0">
              <a:solidFill>
                <a:srgbClr val="000000"/>
              </a:solidFill>
              <a:latin typeface="Verdana" panose="020B0604030504040204" pitchFamily="34" charset="0"/>
              <a:ea typeface="Verdana" panose="020B0604030504040204" pitchFamily="34" charset="0"/>
              <a:cs typeface="Verdana" panose="020B0604030504040204" pitchFamily="34" charset="0"/>
            </a:endParaRPr>
          </a:p>
        </p:txBody>
      </p:sp>
      <p:sp>
        <p:nvSpPr>
          <p:cNvPr id="12" name="TextBox 12"/>
          <p:cNvSpPr txBox="1"/>
          <p:nvPr/>
        </p:nvSpPr>
        <p:spPr>
          <a:xfrm>
            <a:off x="8509000" y="6438900"/>
            <a:ext cx="197535" cy="359073"/>
          </a:xfrm>
          <a:prstGeom prst="rect">
            <a:avLst/>
          </a:prstGeom>
          <a:noFill/>
        </p:spPr>
        <p:txBody>
          <a:bodyPr vert="horz" wrap="square" lIns="0" tIns="0" rIns="0" bIns="0" rtlCol="0">
            <a:spAutoFit/>
          </a:bodyPr>
          <a:lstStyle/>
          <a:p>
            <a:pPr>
              <a:lnSpc>
                <a:spcPts val="1380"/>
              </a:lnSpc>
            </a:pPr>
            <a:r>
              <a:rPr lang="en-CA" sz="2500">
                <a:solidFill>
                  <a:srgbClr val="9A9A9A"/>
                </a:solidFill>
                <a:latin typeface="Verdana" panose="020B0604030504040204" pitchFamily="34" charset="0"/>
                <a:ea typeface="Verdana" panose="020B0604030504040204" pitchFamily="34" charset="0"/>
                <a:cs typeface="Verdana" panose="020B0604030504040204" pitchFamily="34" charset="0"/>
              </a:rPr>
              <a:t>3</a:t>
            </a:r>
          </a:p>
          <a:p>
            <a:pPr>
              <a:lnSpc>
                <a:spcPts val="1380"/>
              </a:lnSpc>
            </a:pPr>
            <a:endParaRPr lang="en-CA" sz="2500">
              <a:solidFill>
                <a:srgbClr val="000000"/>
              </a:solidFill>
              <a:latin typeface="Verdana" panose="020B0604030504040204" pitchFamily="34" charset="0"/>
              <a:ea typeface="Verdana" panose="020B0604030504040204" pitchFamily="34" charset="0"/>
              <a:cs typeface="Verdana" panose="020B0604030504040204" pitchFamily="34" charset="0"/>
            </a:endParaRPr>
          </a:p>
        </p:txBody>
      </p:sp>
      <p:sp>
        <p:nvSpPr>
          <p:cNvPr id="14" name="Rectangle 13"/>
          <p:cNvSpPr/>
          <p:nvPr/>
        </p:nvSpPr>
        <p:spPr>
          <a:xfrm>
            <a:off x="0" y="-4047"/>
            <a:ext cx="9144000" cy="1484784"/>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500">
              <a:latin typeface="Verdana" panose="020B0604030504040204" pitchFamily="34" charset="0"/>
              <a:ea typeface="Verdana" panose="020B0604030504040204" pitchFamily="34" charset="0"/>
              <a:cs typeface="Verdana" panose="020B0604030504040204" pitchFamily="34" charset="0"/>
            </a:endParaRPr>
          </a:p>
        </p:txBody>
      </p:sp>
      <p:sp>
        <p:nvSpPr>
          <p:cNvPr id="15" name="TextBox 14"/>
          <p:cNvSpPr txBox="1"/>
          <p:nvPr/>
        </p:nvSpPr>
        <p:spPr>
          <a:xfrm>
            <a:off x="-36512" y="445957"/>
            <a:ext cx="9180512" cy="538609"/>
          </a:xfrm>
          <a:prstGeom prst="rect">
            <a:avLst/>
          </a:prstGeom>
          <a:noFill/>
        </p:spPr>
        <p:txBody>
          <a:bodyPr wrap="square" rtlCol="0">
            <a:spAutoFit/>
          </a:bodyPr>
          <a:lstStyle/>
          <a:p>
            <a:pPr algn="ctr"/>
            <a:r>
              <a:rPr lang="en-US" sz="2900" cap="all" dirty="0">
                <a:solidFill>
                  <a:schemeClr val="bg1"/>
                </a:solidFill>
                <a:latin typeface="Verdana" panose="020B0604030504040204" pitchFamily="34" charset="0"/>
                <a:ea typeface="Verdana" panose="020B0604030504040204" pitchFamily="34" charset="0"/>
                <a:cs typeface="Verdana" panose="020B0604030504040204" pitchFamily="34" charset="0"/>
              </a:rPr>
              <a:t>Focus Shifts to Current State of Affairs</a:t>
            </a:r>
          </a:p>
        </p:txBody>
      </p:sp>
      <p:sp>
        <p:nvSpPr>
          <p:cNvPr id="6" name="object 3"/>
          <p:cNvSpPr txBox="1"/>
          <p:nvPr/>
        </p:nvSpPr>
        <p:spPr>
          <a:xfrm>
            <a:off x="251520" y="2076570"/>
            <a:ext cx="8628347" cy="4160742"/>
          </a:xfrm>
          <a:prstGeom prst="rect">
            <a:avLst/>
          </a:prstGeom>
        </p:spPr>
        <p:txBody>
          <a:bodyPr vert="horz" wrap="square" lIns="0" tIns="0" rIns="0" bIns="0" rtlCol="0">
            <a:noAutofit/>
          </a:bodyPr>
          <a:lstStyle/>
          <a:p>
            <a:pPr marL="12700">
              <a:lnSpc>
                <a:spcPct val="100000"/>
              </a:lnSpc>
            </a:pPr>
            <a:r>
              <a:rPr lang="en-US" sz="2500" spc="-15" dirty="0">
                <a:solidFill>
                  <a:srgbClr val="1F487C"/>
                </a:solidFill>
                <a:latin typeface="Verdana" panose="020B0604030504040204" pitchFamily="34" charset="0"/>
                <a:ea typeface="Verdana" panose="020B0604030504040204" pitchFamily="34" charset="0"/>
                <a:cs typeface="Verdana" panose="020B0604030504040204" pitchFamily="34" charset="0"/>
              </a:rPr>
              <a:t>To capture the current state, data were collected</a:t>
            </a:r>
            <a:r>
              <a:rPr sz="2500" spc="-15" dirty="0">
                <a:solidFill>
                  <a:srgbClr val="1F487C"/>
                </a:solidFill>
                <a:latin typeface="Verdana" panose="020B0604030504040204" pitchFamily="34" charset="0"/>
                <a:ea typeface="Verdana" panose="020B0604030504040204" pitchFamily="34" charset="0"/>
                <a:cs typeface="Verdana" panose="020B0604030504040204" pitchFamily="34" charset="0"/>
              </a:rPr>
              <a:t>:</a:t>
            </a:r>
            <a:endParaRPr lang="en-US" sz="2500" dirty="0">
              <a:latin typeface="Verdana" panose="020B0604030504040204" pitchFamily="34" charset="0"/>
              <a:ea typeface="Verdana" panose="020B0604030504040204" pitchFamily="34" charset="0"/>
              <a:cs typeface="Verdana" panose="020B0604030504040204" pitchFamily="34" charset="0"/>
            </a:endParaRPr>
          </a:p>
          <a:p>
            <a:pPr>
              <a:lnSpc>
                <a:spcPts val="1000"/>
              </a:lnSpc>
            </a:pPr>
            <a:endParaRPr sz="2500" dirty="0">
              <a:latin typeface="Verdana" panose="020B0604030504040204" pitchFamily="34" charset="0"/>
              <a:ea typeface="Verdana" panose="020B0604030504040204" pitchFamily="34" charset="0"/>
              <a:cs typeface="Verdana" panose="020B0604030504040204" pitchFamily="34" charset="0"/>
            </a:endParaRPr>
          </a:p>
          <a:p>
            <a:pPr marL="189230" indent="-177165">
              <a:lnSpc>
                <a:spcPct val="100000"/>
              </a:lnSpc>
              <a:spcBef>
                <a:spcPts val="600"/>
              </a:spcBef>
              <a:buFont typeface="Arial"/>
              <a:buChar char="•"/>
              <a:tabLst>
                <a:tab pos="189230" algn="l"/>
              </a:tabLst>
            </a:pPr>
            <a:r>
              <a:rPr lang="en-US" sz="2500" spc="-50" dirty="0">
                <a:latin typeface="Verdana" panose="020B0604030504040204" pitchFamily="34" charset="0"/>
                <a:ea typeface="Verdana" panose="020B0604030504040204" pitchFamily="34" charset="0"/>
                <a:cs typeface="Verdana" panose="020B0604030504040204" pitchFamily="34" charset="0"/>
              </a:rPr>
              <a:t>Opinion Data</a:t>
            </a:r>
          </a:p>
          <a:p>
            <a:pPr marL="189230" indent="-177165">
              <a:lnSpc>
                <a:spcPct val="100000"/>
              </a:lnSpc>
              <a:spcBef>
                <a:spcPts val="600"/>
              </a:spcBef>
              <a:buFont typeface="Arial"/>
              <a:buChar char="•"/>
              <a:tabLst>
                <a:tab pos="189230" algn="l"/>
              </a:tabLst>
            </a:pPr>
            <a:r>
              <a:rPr lang="en-US" sz="2500" spc="-50" dirty="0">
                <a:latin typeface="Verdana" panose="020B0604030504040204" pitchFamily="34" charset="0"/>
                <a:ea typeface="Verdana" panose="020B0604030504040204" pitchFamily="34" charset="0"/>
                <a:cs typeface="Verdana" panose="020B0604030504040204" pitchFamily="34" charset="0"/>
              </a:rPr>
              <a:t>Artifact Data</a:t>
            </a:r>
            <a:endParaRPr sz="2500" dirty="0">
              <a:latin typeface="Verdana" panose="020B0604030504040204" pitchFamily="34" charset="0"/>
              <a:ea typeface="Verdana" panose="020B0604030504040204" pitchFamily="34" charset="0"/>
              <a:cs typeface="Verdana" panose="020B0604030504040204" pitchFamily="34" charset="0"/>
            </a:endParaRPr>
          </a:p>
          <a:p>
            <a:pPr>
              <a:lnSpc>
                <a:spcPts val="650"/>
              </a:lnSpc>
              <a:spcBef>
                <a:spcPts val="27"/>
              </a:spcBef>
            </a:pPr>
            <a:endParaRPr sz="2500" dirty="0">
              <a:latin typeface="Verdana" panose="020B0604030504040204" pitchFamily="34" charset="0"/>
              <a:ea typeface="Verdana" panose="020B0604030504040204" pitchFamily="34" charset="0"/>
              <a:cs typeface="Verdana" panose="020B0604030504040204" pitchFamily="34" charset="0"/>
            </a:endParaRPr>
          </a:p>
          <a:p>
            <a:pPr>
              <a:lnSpc>
                <a:spcPts val="1000"/>
              </a:lnSpc>
            </a:pPr>
            <a:endParaRPr sz="2500" dirty="0">
              <a:latin typeface="Verdana" panose="020B0604030504040204" pitchFamily="34" charset="0"/>
              <a:ea typeface="Verdana" panose="020B0604030504040204" pitchFamily="34" charset="0"/>
              <a:cs typeface="Verdana" panose="020B0604030504040204" pitchFamily="34" charset="0"/>
            </a:endParaRPr>
          </a:p>
        </p:txBody>
      </p:sp>
      <p:sp>
        <p:nvSpPr>
          <p:cNvPr id="2" name="TextBox 1"/>
          <p:cNvSpPr txBox="1"/>
          <p:nvPr/>
        </p:nvSpPr>
        <p:spPr>
          <a:xfrm>
            <a:off x="150484" y="4437112"/>
            <a:ext cx="9145016" cy="477054"/>
          </a:xfrm>
          <a:prstGeom prst="rect">
            <a:avLst/>
          </a:prstGeom>
          <a:noFill/>
        </p:spPr>
        <p:txBody>
          <a:bodyPr wrap="square" rtlCol="0">
            <a:spAutoFit/>
          </a:bodyPr>
          <a:lstStyle/>
          <a:p>
            <a:r>
              <a:rPr lang="en-US" sz="2500" dirty="0">
                <a:latin typeface="Verdana" panose="020B0604030504040204" pitchFamily="34" charset="0"/>
                <a:ea typeface="Verdana" panose="020B0604030504040204" pitchFamily="34" charset="0"/>
                <a:cs typeface="Verdana" panose="020B0604030504040204" pitchFamily="34" charset="0"/>
              </a:rPr>
              <a:t>Note: Observation data have not been part of the work</a:t>
            </a:r>
          </a:p>
        </p:txBody>
      </p:sp>
    </p:spTree>
    <p:extLst>
      <p:ext uri="{BB962C8B-B14F-4D97-AF65-F5344CB8AC3E}">
        <p14:creationId xmlns:p14="http://schemas.microsoft.com/office/powerpoint/2010/main" val="98027903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2"/>
          <p:cNvSpPr txBox="1"/>
          <p:nvPr/>
        </p:nvSpPr>
        <p:spPr>
          <a:xfrm>
            <a:off x="8509000" y="6438900"/>
            <a:ext cx="635000" cy="228600"/>
          </a:xfrm>
          <a:prstGeom prst="rect">
            <a:avLst/>
          </a:prstGeom>
          <a:noFill/>
        </p:spPr>
        <p:txBody>
          <a:bodyPr vert="horz" wrap="none" lIns="0" tIns="0" rIns="0" bIns="0" rtlCol="0">
            <a:spAutoFit/>
          </a:bodyPr>
          <a:lstStyle/>
          <a:p>
            <a:pPr>
              <a:lnSpc>
                <a:spcPts val="1380"/>
              </a:lnSpc>
            </a:pPr>
            <a:r>
              <a:rPr lang="en-CA" sz="1200">
                <a:solidFill>
                  <a:srgbClr val="9A9A9A"/>
                </a:solidFill>
                <a:latin typeface="Calibri"/>
                <a:cs typeface="Calibri"/>
              </a:rPr>
              <a:t>3</a:t>
            </a:r>
          </a:p>
          <a:p>
            <a:pPr>
              <a:lnSpc>
                <a:spcPts val="1380"/>
              </a:lnSpc>
            </a:pPr>
            <a:endParaRPr lang="en-CA" sz="1200">
              <a:solidFill>
                <a:srgbClr val="000000"/>
              </a:solidFill>
            </a:endParaRPr>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476672"/>
            <a:ext cx="9144000" cy="6406367"/>
          </a:xfrm>
          <a:prstGeom prst="rect">
            <a:avLst/>
          </a:prstGeom>
        </p:spPr>
      </p:pic>
      <p:sp>
        <p:nvSpPr>
          <p:cNvPr id="14" name="Rectangle 13"/>
          <p:cNvSpPr/>
          <p:nvPr/>
        </p:nvSpPr>
        <p:spPr>
          <a:xfrm>
            <a:off x="-36512" y="0"/>
            <a:ext cx="9180512" cy="1397831"/>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p:cNvSpPr txBox="1"/>
          <p:nvPr/>
        </p:nvSpPr>
        <p:spPr>
          <a:xfrm>
            <a:off x="-72516" y="406527"/>
            <a:ext cx="9289032" cy="538609"/>
          </a:xfrm>
          <a:prstGeom prst="rect">
            <a:avLst/>
          </a:prstGeom>
          <a:noFill/>
        </p:spPr>
        <p:txBody>
          <a:bodyPr wrap="square" rtlCol="0">
            <a:spAutoFit/>
          </a:bodyPr>
          <a:lstStyle/>
          <a:p>
            <a:pPr algn="ctr"/>
            <a:r>
              <a:rPr lang="en-US" sz="2900" cap="all" dirty="0">
                <a:solidFill>
                  <a:schemeClr val="bg1"/>
                </a:solidFill>
                <a:latin typeface="Verdana" panose="020B0604030504040204" pitchFamily="34" charset="0"/>
                <a:ea typeface="Verdana" panose="020B0604030504040204" pitchFamily="34" charset="0"/>
                <a:cs typeface="Verdana" panose="020B0604030504040204" pitchFamily="34" charset="0"/>
              </a:rPr>
              <a:t>Sources of data (by type of data)</a:t>
            </a:r>
          </a:p>
        </p:txBody>
      </p:sp>
    </p:spTree>
    <p:extLst>
      <p:ext uri="{BB962C8B-B14F-4D97-AF65-F5344CB8AC3E}">
        <p14:creationId xmlns:p14="http://schemas.microsoft.com/office/powerpoint/2010/main" val="35758124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3733800" y="0"/>
            <a:ext cx="5410200" cy="6858000"/>
          </a:xfrm>
        </p:spPr>
      </p:pic>
      <p:sp>
        <p:nvSpPr>
          <p:cNvPr id="3" name="Title 1"/>
          <p:cNvSpPr>
            <a:spLocks noGrp="1"/>
          </p:cNvSpPr>
          <p:nvPr>
            <p:ph type="title"/>
          </p:nvPr>
        </p:nvSpPr>
        <p:spPr>
          <a:xfrm>
            <a:off x="381000" y="304800"/>
            <a:ext cx="3200400" cy="5943600"/>
          </a:xfrm>
          <a:prstGeom prst="roundRect">
            <a:avLst/>
          </a:prstGeom>
          <a:ln/>
        </p:spPr>
        <p:style>
          <a:lnRef idx="2">
            <a:schemeClr val="dk1"/>
          </a:lnRef>
          <a:fillRef idx="1">
            <a:schemeClr val="lt1"/>
          </a:fillRef>
          <a:effectRef idx="0">
            <a:schemeClr val="dk1"/>
          </a:effectRef>
          <a:fontRef idx="minor">
            <a:schemeClr val="dk1"/>
          </a:fontRef>
        </p:style>
        <p:txBody>
          <a:bodyPr>
            <a:noAutofit/>
          </a:bodyPr>
          <a:lstStyle/>
          <a:p>
            <a:r>
              <a:rPr lang="en-US" sz="2000" dirty="0"/>
              <a:t>This displays data over the period from 2003-2004 to 2011-2012.</a:t>
            </a:r>
            <a:br>
              <a:rPr lang="en-US" sz="2000" dirty="0"/>
            </a:br>
            <a:br>
              <a:rPr lang="en-US" sz="2000" dirty="0"/>
            </a:br>
            <a:r>
              <a:rPr lang="en-US" sz="2000" dirty="0"/>
              <a:t>This shows that the share of non-White students in NYS has inched up in an 8-year period (reaching 50.5% by 2011-2012).</a:t>
            </a:r>
            <a:br>
              <a:rPr lang="en-US" sz="2000" dirty="0"/>
            </a:br>
            <a:br>
              <a:rPr lang="en-US" sz="2000" dirty="0"/>
            </a:br>
            <a:r>
              <a:rPr lang="en-US" sz="2000" dirty="0"/>
              <a:t>Yet simultaneously, in the most-recent 4-year period (2007-2008 to 2011-2012), the share of non-White principals in NYS declined from 26.1 percent to 21.3 percent.</a:t>
            </a:r>
          </a:p>
        </p:txBody>
      </p:sp>
    </p:spTree>
    <p:extLst>
      <p:ext uri="{BB962C8B-B14F-4D97-AF65-F5344CB8AC3E}">
        <p14:creationId xmlns:p14="http://schemas.microsoft.com/office/powerpoint/2010/main" val="286295457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34470" y="0"/>
            <a:ext cx="8875059" cy="6858000"/>
          </a:xfrm>
          <a:prstGeom prst="rect">
            <a:avLst/>
          </a:prstGeom>
        </p:spPr>
      </p:pic>
    </p:spTree>
    <p:extLst>
      <p:ext uri="{BB962C8B-B14F-4D97-AF65-F5344CB8AC3E}">
        <p14:creationId xmlns:p14="http://schemas.microsoft.com/office/powerpoint/2010/main" val="175019727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34470" y="0"/>
            <a:ext cx="8875059" cy="6858000"/>
          </a:xfrm>
          <a:prstGeom prst="rect">
            <a:avLst/>
          </a:prstGeom>
        </p:spPr>
      </p:pic>
    </p:spTree>
    <p:extLst>
      <p:ext uri="{BB962C8B-B14F-4D97-AF65-F5344CB8AC3E}">
        <p14:creationId xmlns:p14="http://schemas.microsoft.com/office/powerpoint/2010/main" val="81599898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2348880"/>
            <a:ext cx="9144000" cy="1470025"/>
          </a:xfrm>
        </p:spPr>
        <p:txBody>
          <a:bodyPr>
            <a:noAutofit/>
          </a:bodyPr>
          <a:lstStyle/>
          <a:p>
            <a:br>
              <a:rPr lang="en-US" sz="3600" dirty="0"/>
            </a:br>
            <a:r>
              <a:rPr lang="en-US" sz="3600" dirty="0"/>
              <a:t>What happens when plane landings go awry . . .</a:t>
            </a:r>
            <a:br>
              <a:rPr lang="en-US" sz="3600" dirty="0"/>
            </a:br>
            <a:br>
              <a:rPr lang="en-US" sz="3600" dirty="0"/>
            </a:br>
            <a:r>
              <a:rPr lang="en-US" sz="3600" dirty="0"/>
              <a:t>And what it means for our work</a:t>
            </a:r>
            <a:br>
              <a:rPr lang="en-US" sz="3600" dirty="0"/>
            </a:br>
            <a:br>
              <a:rPr lang="en-US" sz="3600" dirty="0"/>
            </a:br>
            <a:endParaRPr lang="en-US" sz="3600" dirty="0"/>
          </a:p>
        </p:txBody>
      </p:sp>
      <p:sp>
        <p:nvSpPr>
          <p:cNvPr id="3" name="Subtitle 2"/>
          <p:cNvSpPr>
            <a:spLocks noGrp="1"/>
          </p:cNvSpPr>
          <p:nvPr>
            <p:ph type="subTitle" idx="1"/>
          </p:nvPr>
        </p:nvSpPr>
        <p:spPr/>
        <p:txBody>
          <a:bodyPr/>
          <a:lstStyle/>
          <a:p>
            <a:r>
              <a:rPr lang="en-US" dirty="0"/>
              <a:t> </a:t>
            </a:r>
          </a:p>
        </p:txBody>
      </p:sp>
    </p:spTree>
    <p:extLst>
      <p:ext uri="{BB962C8B-B14F-4D97-AF65-F5344CB8AC3E}">
        <p14:creationId xmlns:p14="http://schemas.microsoft.com/office/powerpoint/2010/main" val="357783183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2"/>
          <p:cNvSpPr txBox="1"/>
          <p:nvPr/>
        </p:nvSpPr>
        <p:spPr>
          <a:xfrm>
            <a:off x="2381913" y="272818"/>
            <a:ext cx="4380173" cy="525785"/>
          </a:xfrm>
          <a:prstGeom prst="rect">
            <a:avLst/>
          </a:prstGeom>
          <a:noFill/>
        </p:spPr>
        <p:txBody>
          <a:bodyPr vert="horz" wrap="none" lIns="0" tIns="0" rIns="0" bIns="0" rtlCol="0">
            <a:spAutoFit/>
          </a:bodyPr>
          <a:lstStyle/>
          <a:p>
            <a:pPr>
              <a:lnSpc>
                <a:spcPts val="4140"/>
              </a:lnSpc>
            </a:pPr>
            <a:r>
              <a:rPr lang="en-CA" sz="3600" dirty="0">
                <a:solidFill>
                  <a:schemeClr val="bg1"/>
                </a:solidFill>
                <a:latin typeface="Verdana" panose="020B0604030504040204" pitchFamily="34" charset="0"/>
                <a:ea typeface="Verdana" panose="020B0604030504040204" pitchFamily="34" charset="0"/>
                <a:cs typeface="Verdana" panose="020B0604030504040204" pitchFamily="34" charset="0"/>
              </a:rPr>
              <a:t>Survey of the Field</a:t>
            </a:r>
          </a:p>
        </p:txBody>
      </p:sp>
      <p:sp>
        <p:nvSpPr>
          <p:cNvPr id="6" name="TextBox 6"/>
          <p:cNvSpPr txBox="1"/>
          <p:nvPr/>
        </p:nvSpPr>
        <p:spPr>
          <a:xfrm>
            <a:off x="8509000" y="6438900"/>
            <a:ext cx="635000" cy="228600"/>
          </a:xfrm>
          <a:prstGeom prst="rect">
            <a:avLst/>
          </a:prstGeom>
          <a:noFill/>
        </p:spPr>
        <p:txBody>
          <a:bodyPr vert="horz" wrap="none" lIns="0" tIns="0" rIns="0" bIns="0" rtlCol="0">
            <a:spAutoFit/>
          </a:bodyPr>
          <a:lstStyle/>
          <a:p>
            <a:pPr>
              <a:lnSpc>
                <a:spcPts val="1380"/>
              </a:lnSpc>
            </a:pPr>
            <a:r>
              <a:rPr lang="en-CA" sz="1200">
                <a:solidFill>
                  <a:srgbClr val="9A9A9A"/>
                </a:solidFill>
                <a:latin typeface="Calibri"/>
                <a:cs typeface="Calibri"/>
              </a:rPr>
              <a:t>5</a:t>
            </a:r>
          </a:p>
          <a:p>
            <a:pPr>
              <a:lnSpc>
                <a:spcPts val="1380"/>
              </a:lnSpc>
            </a:pPr>
            <a:endParaRPr lang="en-CA" sz="1200">
              <a:solidFill>
                <a:srgbClr val="000000"/>
              </a:solidFill>
            </a:endParaRPr>
          </a:p>
        </p:txBody>
      </p:sp>
      <p:sp>
        <p:nvSpPr>
          <p:cNvPr id="9" name="Rectangle 8"/>
          <p:cNvSpPr/>
          <p:nvPr/>
        </p:nvSpPr>
        <p:spPr>
          <a:xfrm>
            <a:off x="0" y="0"/>
            <a:ext cx="9144000" cy="1124744"/>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0" y="272818"/>
            <a:ext cx="9144000" cy="584775"/>
          </a:xfrm>
          <a:prstGeom prst="rect">
            <a:avLst/>
          </a:prstGeom>
          <a:noFill/>
        </p:spPr>
        <p:txBody>
          <a:bodyPr wrap="square" rtlCol="0">
            <a:spAutoFit/>
          </a:bodyPr>
          <a:lstStyle/>
          <a:p>
            <a:pPr algn="ctr"/>
            <a:r>
              <a:rPr lang="en-US" sz="3200" cap="all" dirty="0">
                <a:solidFill>
                  <a:schemeClr val="bg1"/>
                </a:solidFill>
                <a:latin typeface="Verdana" panose="020B0604030504040204" pitchFamily="34" charset="0"/>
                <a:ea typeface="Verdana" panose="020B0604030504040204" pitchFamily="34" charset="0"/>
                <a:cs typeface="Verdana" panose="020B0604030504040204" pitchFamily="34" charset="0"/>
              </a:rPr>
              <a:t>Survey of THE Field (Results)</a:t>
            </a:r>
          </a:p>
        </p:txBody>
      </p:sp>
      <p:graphicFrame>
        <p:nvGraphicFramePr>
          <p:cNvPr id="8" name="Chart 7"/>
          <p:cNvGraphicFramePr/>
          <p:nvPr>
            <p:extLst>
              <p:ext uri="{D42A27DB-BD31-4B8C-83A1-F6EECF244321}">
                <p14:modId xmlns:p14="http://schemas.microsoft.com/office/powerpoint/2010/main" val="2272104497"/>
              </p:ext>
            </p:extLst>
          </p:nvPr>
        </p:nvGraphicFramePr>
        <p:xfrm>
          <a:off x="0" y="1124745"/>
          <a:ext cx="9144000" cy="5733256"/>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416319771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2"/>
          <p:cNvSpPr txBox="1"/>
          <p:nvPr/>
        </p:nvSpPr>
        <p:spPr>
          <a:xfrm>
            <a:off x="2381913" y="272818"/>
            <a:ext cx="4380173" cy="525785"/>
          </a:xfrm>
          <a:prstGeom prst="rect">
            <a:avLst/>
          </a:prstGeom>
          <a:noFill/>
        </p:spPr>
        <p:txBody>
          <a:bodyPr vert="horz" wrap="none" lIns="0" tIns="0" rIns="0" bIns="0" rtlCol="0">
            <a:spAutoFit/>
          </a:bodyPr>
          <a:lstStyle/>
          <a:p>
            <a:pPr>
              <a:lnSpc>
                <a:spcPts val="4140"/>
              </a:lnSpc>
            </a:pPr>
            <a:r>
              <a:rPr lang="en-CA" sz="3600" dirty="0">
                <a:solidFill>
                  <a:schemeClr val="bg1"/>
                </a:solidFill>
                <a:latin typeface="Verdana" panose="020B0604030504040204" pitchFamily="34" charset="0"/>
                <a:ea typeface="Verdana" panose="020B0604030504040204" pitchFamily="34" charset="0"/>
                <a:cs typeface="Verdana" panose="020B0604030504040204" pitchFamily="34" charset="0"/>
              </a:rPr>
              <a:t>Survey of the Field</a:t>
            </a:r>
          </a:p>
        </p:txBody>
      </p:sp>
      <p:sp>
        <p:nvSpPr>
          <p:cNvPr id="6" name="TextBox 6"/>
          <p:cNvSpPr txBox="1"/>
          <p:nvPr/>
        </p:nvSpPr>
        <p:spPr>
          <a:xfrm>
            <a:off x="8509000" y="6438900"/>
            <a:ext cx="635000" cy="228600"/>
          </a:xfrm>
          <a:prstGeom prst="rect">
            <a:avLst/>
          </a:prstGeom>
          <a:noFill/>
        </p:spPr>
        <p:txBody>
          <a:bodyPr vert="horz" wrap="none" lIns="0" tIns="0" rIns="0" bIns="0" rtlCol="0">
            <a:spAutoFit/>
          </a:bodyPr>
          <a:lstStyle/>
          <a:p>
            <a:pPr>
              <a:lnSpc>
                <a:spcPts val="1380"/>
              </a:lnSpc>
            </a:pPr>
            <a:r>
              <a:rPr lang="en-CA" sz="1200">
                <a:solidFill>
                  <a:srgbClr val="9A9A9A"/>
                </a:solidFill>
                <a:latin typeface="Calibri"/>
                <a:cs typeface="Calibri"/>
              </a:rPr>
              <a:t>5</a:t>
            </a:r>
          </a:p>
          <a:p>
            <a:pPr>
              <a:lnSpc>
                <a:spcPts val="1380"/>
              </a:lnSpc>
            </a:pPr>
            <a:endParaRPr lang="en-CA" sz="1200">
              <a:solidFill>
                <a:srgbClr val="000000"/>
              </a:solidFill>
            </a:endParaRPr>
          </a:p>
        </p:txBody>
      </p:sp>
      <p:sp>
        <p:nvSpPr>
          <p:cNvPr id="9" name="Rectangle 8"/>
          <p:cNvSpPr/>
          <p:nvPr/>
        </p:nvSpPr>
        <p:spPr>
          <a:xfrm>
            <a:off x="0" y="0"/>
            <a:ext cx="9144000" cy="1124744"/>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0" y="272818"/>
            <a:ext cx="9144000" cy="584775"/>
          </a:xfrm>
          <a:prstGeom prst="rect">
            <a:avLst/>
          </a:prstGeom>
          <a:noFill/>
        </p:spPr>
        <p:txBody>
          <a:bodyPr wrap="square" rtlCol="0">
            <a:spAutoFit/>
          </a:bodyPr>
          <a:lstStyle/>
          <a:p>
            <a:pPr algn="ctr"/>
            <a:r>
              <a:rPr lang="en-US" sz="3200" cap="all" dirty="0">
                <a:solidFill>
                  <a:schemeClr val="bg1"/>
                </a:solidFill>
                <a:latin typeface="Verdana" panose="020B0604030504040204" pitchFamily="34" charset="0"/>
                <a:ea typeface="Verdana" panose="020B0604030504040204" pitchFamily="34" charset="0"/>
                <a:cs typeface="Verdana" panose="020B0604030504040204" pitchFamily="34" charset="0"/>
              </a:rPr>
              <a:t>Survey of THE Field (Results)</a:t>
            </a:r>
          </a:p>
        </p:txBody>
      </p:sp>
      <p:sp>
        <p:nvSpPr>
          <p:cNvPr id="8" name="Text Box 2"/>
          <p:cNvSpPr txBox="1">
            <a:spLocks noChangeArrowheads="1"/>
          </p:cNvSpPr>
          <p:nvPr/>
        </p:nvSpPr>
        <p:spPr bwMode="auto">
          <a:xfrm>
            <a:off x="164997" y="1343375"/>
            <a:ext cx="8784976" cy="5483552"/>
          </a:xfrm>
          <a:prstGeom prst="rect">
            <a:avLst/>
          </a:prstGeom>
          <a:solidFill>
            <a:srgbClr val="FFFFFF"/>
          </a:solidFill>
          <a:ln w="9525">
            <a:noFill/>
            <a:miter lim="800000"/>
            <a:headEnd/>
            <a:tailEnd/>
          </a:ln>
        </p:spPr>
        <p:txBody>
          <a:bodyPr rot="0" vert="horz" wrap="square" lIns="91440" tIns="45720" rIns="91440" bIns="45720" anchor="t" anchorCtr="0">
            <a:spAutoFit/>
          </a:bodyPr>
          <a:lstStyle/>
          <a:p>
            <a:pPr marL="12700">
              <a:lnSpc>
                <a:spcPct val="100000"/>
              </a:lnSpc>
            </a:pPr>
            <a:r>
              <a:rPr lang="en-US" sz="2000" spc="-15" dirty="0">
                <a:solidFill>
                  <a:srgbClr val="1F487C"/>
                </a:solidFill>
                <a:latin typeface="Verdana"/>
                <a:cs typeface="Verdana"/>
              </a:rPr>
              <a:t>Defining terms used in the summary found in the previous slide:</a:t>
            </a:r>
            <a:endParaRPr lang="en-US" sz="200" dirty="0"/>
          </a:p>
          <a:p>
            <a:pPr>
              <a:lnSpc>
                <a:spcPts val="1000"/>
              </a:lnSpc>
            </a:pPr>
            <a:endParaRPr lang="en-US" sz="1200" dirty="0"/>
          </a:p>
          <a:p>
            <a:pPr marL="12065">
              <a:lnSpc>
                <a:spcPct val="100000"/>
              </a:lnSpc>
              <a:tabLst>
                <a:tab pos="189230" algn="l"/>
              </a:tabLst>
            </a:pPr>
            <a:r>
              <a:rPr lang="en-US" sz="1400" b="1" dirty="0">
                <a:effectLst/>
                <a:latin typeface="Verdana" panose="020B0604030504040204" pitchFamily="34" charset="0"/>
                <a:ea typeface="Verdana" panose="020B0604030504040204" pitchFamily="34" charset="0"/>
                <a:cs typeface="Verdana" panose="020B0604030504040204" pitchFamily="34" charset="0"/>
              </a:rPr>
              <a:t>Term:  Improve internship experience</a:t>
            </a:r>
          </a:p>
          <a:p>
            <a:pPr marL="228600" marR="0">
              <a:spcBef>
                <a:spcPts val="0"/>
              </a:spcBef>
              <a:spcAft>
                <a:spcPts val="0"/>
              </a:spcAft>
            </a:pPr>
            <a:r>
              <a:rPr lang="en-US" sz="1400" dirty="0">
                <a:effectLst/>
                <a:latin typeface="Verdana" panose="020B0604030504040204" pitchFamily="34" charset="0"/>
                <a:ea typeface="Verdana" panose="020B0604030504040204" pitchFamily="34" charset="0"/>
                <a:cs typeface="Verdana" panose="020B0604030504040204" pitchFamily="34" charset="0"/>
              </a:rPr>
              <a:t>“High-quality internship experiences [are needed].”</a:t>
            </a:r>
          </a:p>
          <a:p>
            <a:pPr marL="228600" marR="0">
              <a:spcBef>
                <a:spcPts val="0"/>
              </a:spcBef>
              <a:spcAft>
                <a:spcPts val="0"/>
              </a:spcAft>
            </a:pPr>
            <a:r>
              <a:rPr lang="en-US" sz="1400" dirty="0">
                <a:effectLst/>
                <a:latin typeface="Verdana" panose="020B0604030504040204" pitchFamily="34" charset="0"/>
                <a:ea typeface="Verdana" panose="020B0604030504040204" pitchFamily="34" charset="0"/>
                <a:cs typeface="Verdana" panose="020B0604030504040204" pitchFamily="34" charset="0"/>
              </a:rPr>
              <a:t>“Full-year or two half-year internships [are needed].”</a:t>
            </a:r>
          </a:p>
          <a:p>
            <a:pPr marL="228600" marR="0">
              <a:spcBef>
                <a:spcPts val="0"/>
              </a:spcBef>
              <a:spcAft>
                <a:spcPts val="0"/>
              </a:spcAft>
            </a:pPr>
            <a:r>
              <a:rPr lang="en-US" sz="1400" dirty="0">
                <a:effectLst/>
                <a:latin typeface="Verdana" panose="020B0604030504040204" pitchFamily="34" charset="0"/>
                <a:ea typeface="Verdana" panose="020B0604030504040204" pitchFamily="34" charset="0"/>
                <a:cs typeface="Verdana" panose="020B0604030504040204" pitchFamily="34" charset="0"/>
              </a:rPr>
              <a:t>“A quality internship is the key to success. It is essential for it to be done in collaboration with most skilled principals.”</a:t>
            </a:r>
          </a:p>
          <a:p>
            <a:pPr marL="0" marR="0">
              <a:spcBef>
                <a:spcPts val="0"/>
              </a:spcBef>
              <a:spcAft>
                <a:spcPts val="0"/>
              </a:spcAft>
            </a:pPr>
            <a:r>
              <a:rPr lang="en-US" sz="1400" dirty="0">
                <a:effectLst/>
                <a:latin typeface="Verdana" panose="020B0604030504040204" pitchFamily="34" charset="0"/>
                <a:ea typeface="Verdana" panose="020B0604030504040204" pitchFamily="34" charset="0"/>
                <a:cs typeface="Verdana" panose="020B0604030504040204" pitchFamily="34" charset="0"/>
              </a:rPr>
              <a:t> </a:t>
            </a:r>
            <a:endParaRPr lang="en-US" sz="800" dirty="0">
              <a:effectLst/>
              <a:latin typeface="Verdana" panose="020B0604030504040204" pitchFamily="34" charset="0"/>
              <a:ea typeface="Verdana" panose="020B0604030504040204" pitchFamily="34" charset="0"/>
              <a:cs typeface="Verdana" panose="020B0604030504040204" pitchFamily="34" charset="0"/>
            </a:endParaRPr>
          </a:p>
          <a:p>
            <a:pPr marL="0" marR="0">
              <a:spcBef>
                <a:spcPts val="0"/>
              </a:spcBef>
              <a:spcAft>
                <a:spcPts val="0"/>
              </a:spcAft>
            </a:pPr>
            <a:r>
              <a:rPr lang="en-US" sz="1400" b="1" dirty="0">
                <a:latin typeface="Verdana" panose="020B0604030504040204" pitchFamily="34" charset="0"/>
                <a:ea typeface="Verdana" panose="020B0604030504040204" pitchFamily="34" charset="0"/>
                <a:cs typeface="Verdana" panose="020B0604030504040204" pitchFamily="34" charset="0"/>
              </a:rPr>
              <a:t>Term:  </a:t>
            </a:r>
            <a:r>
              <a:rPr lang="en-US" sz="1400" b="1" dirty="0">
                <a:effectLst/>
                <a:latin typeface="Verdana" panose="020B0604030504040204" pitchFamily="34" charset="0"/>
                <a:ea typeface="Verdana" panose="020B0604030504040204" pitchFamily="34" charset="0"/>
                <a:cs typeface="Verdana" panose="020B0604030504040204" pitchFamily="34" charset="0"/>
              </a:rPr>
              <a:t>Improve program focus</a:t>
            </a:r>
          </a:p>
          <a:p>
            <a:pPr marL="228600" marR="0">
              <a:spcBef>
                <a:spcPts val="0"/>
              </a:spcBef>
              <a:spcAft>
                <a:spcPts val="0"/>
              </a:spcAft>
            </a:pPr>
            <a:r>
              <a:rPr lang="en-US" sz="1400" dirty="0">
                <a:effectLst/>
                <a:latin typeface="Verdana" panose="020B0604030504040204" pitchFamily="34" charset="0"/>
                <a:ea typeface="Verdana" panose="020B0604030504040204" pitchFamily="34" charset="0"/>
                <a:cs typeface="Verdana" panose="020B0604030504040204" pitchFamily="34" charset="0"/>
              </a:rPr>
              <a:t>“Ensure programs are connected with the realities of the Principal-ship.”</a:t>
            </a:r>
          </a:p>
          <a:p>
            <a:pPr marL="228600" marR="0">
              <a:spcBef>
                <a:spcPts val="0"/>
              </a:spcBef>
              <a:spcAft>
                <a:spcPts val="0"/>
              </a:spcAft>
            </a:pPr>
            <a:r>
              <a:rPr lang="en-US" sz="1400" dirty="0">
                <a:effectLst/>
                <a:latin typeface="Verdana" panose="020B0604030504040204" pitchFamily="34" charset="0"/>
                <a:ea typeface="Verdana" panose="020B0604030504040204" pitchFamily="34" charset="0"/>
                <a:cs typeface="Verdana" panose="020B0604030504040204" pitchFamily="34" charset="0"/>
              </a:rPr>
              <a:t>“[What is needed is] standards-driven, research-based practice [and] application of skills with University feedback.”</a:t>
            </a:r>
          </a:p>
          <a:p>
            <a:pPr marL="228600" marR="0">
              <a:spcBef>
                <a:spcPts val="0"/>
              </a:spcBef>
              <a:spcAft>
                <a:spcPts val="0"/>
              </a:spcAft>
            </a:pPr>
            <a:r>
              <a:rPr lang="en-US" sz="1400" dirty="0">
                <a:effectLst/>
                <a:latin typeface="Verdana" panose="020B0604030504040204" pitchFamily="34" charset="0"/>
                <a:ea typeface="Verdana" panose="020B0604030504040204" pitchFamily="34" charset="0"/>
                <a:cs typeface="Verdana" panose="020B0604030504040204" pitchFamily="34" charset="0"/>
              </a:rPr>
              <a:t>“[Future leaders need] to learn to balance management of minute-to-minute issues with executing the bigger vision.”</a:t>
            </a:r>
          </a:p>
          <a:p>
            <a:pPr marL="0" marR="0">
              <a:spcBef>
                <a:spcPts val="0"/>
              </a:spcBef>
              <a:spcAft>
                <a:spcPts val="0"/>
              </a:spcAft>
            </a:pPr>
            <a:r>
              <a:rPr lang="en-US" sz="1400" dirty="0">
                <a:effectLst/>
                <a:latin typeface="Verdana" panose="020B0604030504040204" pitchFamily="34" charset="0"/>
                <a:ea typeface="Verdana" panose="020B0604030504040204" pitchFamily="34" charset="0"/>
                <a:cs typeface="Verdana" panose="020B0604030504040204" pitchFamily="34" charset="0"/>
              </a:rPr>
              <a:t> </a:t>
            </a:r>
            <a:endParaRPr lang="en-US" sz="800" dirty="0">
              <a:effectLst/>
              <a:latin typeface="Verdana" panose="020B0604030504040204" pitchFamily="34" charset="0"/>
              <a:ea typeface="Verdana" panose="020B0604030504040204" pitchFamily="34" charset="0"/>
              <a:cs typeface="Verdana" panose="020B0604030504040204" pitchFamily="34" charset="0"/>
            </a:endParaRPr>
          </a:p>
          <a:p>
            <a:pPr marL="0" marR="0">
              <a:spcBef>
                <a:spcPts val="0"/>
              </a:spcBef>
              <a:spcAft>
                <a:spcPts val="0"/>
              </a:spcAft>
            </a:pPr>
            <a:r>
              <a:rPr lang="en-US" sz="1400" b="1" dirty="0">
                <a:effectLst/>
                <a:latin typeface="Verdana" panose="020B0604030504040204" pitchFamily="34" charset="0"/>
                <a:ea typeface="Verdana" panose="020B0604030504040204" pitchFamily="34" charset="0"/>
                <a:cs typeface="Verdana" panose="020B0604030504040204" pitchFamily="34" charset="0"/>
              </a:rPr>
              <a:t>Term:  Increase classroom experience requirement</a:t>
            </a:r>
          </a:p>
          <a:p>
            <a:pPr marL="228600" marR="0">
              <a:spcBef>
                <a:spcPts val="0"/>
              </a:spcBef>
              <a:spcAft>
                <a:spcPts val="0"/>
              </a:spcAft>
            </a:pPr>
            <a:r>
              <a:rPr lang="en-US" sz="1400" dirty="0">
                <a:effectLst/>
                <a:latin typeface="Verdana" panose="020B0604030504040204" pitchFamily="34" charset="0"/>
                <a:ea typeface="Verdana" panose="020B0604030504040204" pitchFamily="34" charset="0"/>
                <a:cs typeface="Verdana" panose="020B0604030504040204" pitchFamily="34" charset="0"/>
              </a:rPr>
              <a:t>“[Aspiring principals] need at least 6 years of classroom experience.”</a:t>
            </a:r>
          </a:p>
          <a:p>
            <a:pPr marL="228600" marR="0">
              <a:spcBef>
                <a:spcPts val="0"/>
              </a:spcBef>
              <a:spcAft>
                <a:spcPts val="0"/>
              </a:spcAft>
            </a:pPr>
            <a:r>
              <a:rPr lang="en-US" sz="1400" dirty="0">
                <a:effectLst/>
                <a:latin typeface="Verdana" panose="020B0604030504040204" pitchFamily="34" charset="0"/>
                <a:ea typeface="Verdana" panose="020B0604030504040204" pitchFamily="34" charset="0"/>
                <a:cs typeface="Verdana" panose="020B0604030504040204" pitchFamily="34" charset="0"/>
              </a:rPr>
              <a:t>“Must have more years in the classroom than now required.”</a:t>
            </a:r>
          </a:p>
          <a:p>
            <a:pPr marL="228600" marR="0">
              <a:spcBef>
                <a:spcPts val="0"/>
              </a:spcBef>
              <a:spcAft>
                <a:spcPts val="0"/>
              </a:spcAft>
            </a:pPr>
            <a:r>
              <a:rPr lang="en-US" sz="1400" dirty="0">
                <a:effectLst/>
                <a:latin typeface="Verdana" panose="020B0604030504040204" pitchFamily="34" charset="0"/>
                <a:ea typeface="Verdana" panose="020B0604030504040204" pitchFamily="34" charset="0"/>
                <a:cs typeface="Verdana" panose="020B0604030504040204" pitchFamily="34" charset="0"/>
              </a:rPr>
              <a:t>“Require candidates to teach for at least 5-7 years [and] requiring a broader background.”</a:t>
            </a:r>
          </a:p>
          <a:p>
            <a:pPr marL="0" marR="0">
              <a:spcBef>
                <a:spcPts val="0"/>
              </a:spcBef>
              <a:spcAft>
                <a:spcPts val="0"/>
              </a:spcAft>
            </a:pPr>
            <a:r>
              <a:rPr lang="en-US" sz="1400" dirty="0">
                <a:effectLst/>
                <a:latin typeface="Verdana" panose="020B0604030504040204" pitchFamily="34" charset="0"/>
                <a:ea typeface="Verdana" panose="020B0604030504040204" pitchFamily="34" charset="0"/>
                <a:cs typeface="Verdana" panose="020B0604030504040204" pitchFamily="34" charset="0"/>
              </a:rPr>
              <a:t> </a:t>
            </a:r>
            <a:endParaRPr lang="en-US" sz="800" dirty="0">
              <a:effectLst/>
              <a:latin typeface="Verdana" panose="020B0604030504040204" pitchFamily="34" charset="0"/>
              <a:ea typeface="Verdana" panose="020B0604030504040204" pitchFamily="34" charset="0"/>
              <a:cs typeface="Verdana" panose="020B0604030504040204" pitchFamily="34" charset="0"/>
            </a:endParaRPr>
          </a:p>
          <a:p>
            <a:pPr marL="0" marR="0">
              <a:spcBef>
                <a:spcPts val="0"/>
              </a:spcBef>
              <a:spcAft>
                <a:spcPts val="0"/>
              </a:spcAft>
            </a:pPr>
            <a:r>
              <a:rPr lang="en-US" sz="1400" b="1" dirty="0">
                <a:effectLst/>
                <a:latin typeface="Verdana" panose="020B0604030504040204" pitchFamily="34" charset="0"/>
                <a:ea typeface="Verdana" panose="020B0604030504040204" pitchFamily="34" charset="0"/>
                <a:cs typeface="Verdana" panose="020B0604030504040204" pitchFamily="34" charset="0"/>
              </a:rPr>
              <a:t>Term:  Improve P12/Higher Ed Partnership</a:t>
            </a:r>
          </a:p>
          <a:p>
            <a:pPr marL="228600" marR="0">
              <a:spcBef>
                <a:spcPts val="0"/>
              </a:spcBef>
              <a:spcAft>
                <a:spcPts val="0"/>
              </a:spcAft>
            </a:pPr>
            <a:r>
              <a:rPr lang="en-US" sz="1400" dirty="0">
                <a:effectLst/>
                <a:latin typeface="Verdana" panose="020B0604030504040204" pitchFamily="34" charset="0"/>
                <a:ea typeface="Verdana" panose="020B0604030504040204" pitchFamily="34" charset="0"/>
                <a:cs typeface="Verdana" panose="020B0604030504040204" pitchFamily="34" charset="0"/>
              </a:rPr>
              <a:t>“Partner with a local public school district for supervised internships, mentoring, and PD [professional development].”</a:t>
            </a:r>
          </a:p>
          <a:p>
            <a:pPr marL="228600" marR="0">
              <a:spcBef>
                <a:spcPts val="0"/>
              </a:spcBef>
              <a:spcAft>
                <a:spcPts val="0"/>
              </a:spcAft>
            </a:pPr>
            <a:r>
              <a:rPr lang="en-US" sz="1400" dirty="0">
                <a:effectLst/>
                <a:latin typeface="Verdana" panose="020B0604030504040204" pitchFamily="34" charset="0"/>
                <a:ea typeface="Verdana" panose="020B0604030504040204" pitchFamily="34" charset="0"/>
                <a:cs typeface="Verdana" panose="020B0604030504040204" pitchFamily="34" charset="0"/>
              </a:rPr>
              <a:t>“</a:t>
            </a:r>
            <a:r>
              <a:rPr lang="en-US" sz="1400" dirty="0">
                <a:latin typeface="Verdana" panose="020B0604030504040204" pitchFamily="34" charset="0"/>
                <a:ea typeface="Verdana" panose="020B0604030504040204" pitchFamily="34" charset="0"/>
                <a:cs typeface="Verdana" panose="020B0604030504040204" pitchFamily="34" charset="0"/>
              </a:rPr>
              <a:t>S</a:t>
            </a:r>
            <a:r>
              <a:rPr lang="en-US" sz="1400" dirty="0">
                <a:effectLst/>
                <a:latin typeface="Verdana" panose="020B0604030504040204" pitchFamily="34" charset="0"/>
                <a:ea typeface="Verdana" panose="020B0604030504040204" pitchFamily="34" charset="0"/>
                <a:cs typeface="Verdana" panose="020B0604030504040204" pitchFamily="34" charset="0"/>
              </a:rPr>
              <a:t>trong partnership [is needed] with a district to provide candidates with quality internship.”</a:t>
            </a:r>
          </a:p>
          <a:p>
            <a:pPr marL="228600" marR="0">
              <a:spcBef>
                <a:spcPts val="0"/>
              </a:spcBef>
              <a:spcAft>
                <a:spcPts val="0"/>
              </a:spcAft>
            </a:pPr>
            <a:r>
              <a:rPr lang="en-US" sz="1400" dirty="0">
                <a:effectLst/>
                <a:latin typeface="Verdana" panose="020B0604030504040204" pitchFamily="34" charset="0"/>
                <a:ea typeface="Verdana" panose="020B0604030504040204" pitchFamily="34" charset="0"/>
                <a:cs typeface="Verdana" panose="020B0604030504040204" pitchFamily="34" charset="0"/>
              </a:rPr>
              <a:t>“Higher </a:t>
            </a:r>
            <a:r>
              <a:rPr lang="en-US" sz="1400" dirty="0" err="1">
                <a:effectLst/>
                <a:latin typeface="Verdana" panose="020B0604030504040204" pitchFamily="34" charset="0"/>
                <a:ea typeface="Verdana" panose="020B0604030504040204" pitchFamily="34" charset="0"/>
                <a:cs typeface="Verdana" panose="020B0604030504040204" pitchFamily="34" charset="0"/>
              </a:rPr>
              <a:t>ed</a:t>
            </a:r>
            <a:r>
              <a:rPr lang="en-US" sz="1400" dirty="0">
                <a:effectLst/>
                <a:latin typeface="Verdana" panose="020B0604030504040204" pitchFamily="34" charset="0"/>
                <a:ea typeface="Verdana" panose="020B0604030504040204" pitchFamily="34" charset="0"/>
                <a:cs typeface="Verdana" panose="020B0604030504040204" pitchFamily="34" charset="0"/>
              </a:rPr>
              <a:t> and districts should engage more in dialogue about appropriate internship tasks.”</a:t>
            </a:r>
          </a:p>
        </p:txBody>
      </p:sp>
    </p:spTree>
    <p:extLst>
      <p:ext uri="{BB962C8B-B14F-4D97-AF65-F5344CB8AC3E}">
        <p14:creationId xmlns:p14="http://schemas.microsoft.com/office/powerpoint/2010/main" val="416319771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2"/>
          <p:cNvSpPr txBox="1"/>
          <p:nvPr/>
        </p:nvSpPr>
        <p:spPr>
          <a:xfrm>
            <a:off x="-12982" y="13804"/>
            <a:ext cx="9263370" cy="1577355"/>
          </a:xfrm>
          <a:prstGeom prst="rect">
            <a:avLst/>
          </a:prstGeom>
          <a:noFill/>
        </p:spPr>
        <p:txBody>
          <a:bodyPr vert="horz" wrap="none" lIns="0" tIns="0" rIns="0" bIns="0" rtlCol="0">
            <a:spAutoFit/>
          </a:bodyPr>
          <a:lstStyle/>
          <a:p>
            <a:pPr algn="ctr">
              <a:lnSpc>
                <a:spcPts val="4140"/>
              </a:lnSpc>
            </a:pPr>
            <a:r>
              <a:rPr lang="en-CA" sz="3602" dirty="0">
                <a:solidFill>
                  <a:srgbClr val="FFFFFF"/>
                </a:solidFill>
                <a:latin typeface="Verdana"/>
                <a:cs typeface="Verdana"/>
              </a:rPr>
              <a:t>What has Transpired Since Last Update </a:t>
            </a:r>
          </a:p>
          <a:p>
            <a:pPr algn="ctr">
              <a:lnSpc>
                <a:spcPts val="4140"/>
              </a:lnSpc>
            </a:pPr>
            <a:r>
              <a:rPr lang="en-CA" sz="3602" dirty="0">
                <a:solidFill>
                  <a:srgbClr val="FFFFFF"/>
                </a:solidFill>
                <a:latin typeface="Verdana"/>
                <a:cs typeface="Verdana"/>
              </a:rPr>
              <a:t>to Regents on September 12</a:t>
            </a:r>
            <a:r>
              <a:rPr lang="en-CA" sz="3602" baseline="30000" dirty="0">
                <a:solidFill>
                  <a:srgbClr val="FFFFFF"/>
                </a:solidFill>
                <a:latin typeface="Verdana"/>
                <a:cs typeface="Verdana"/>
              </a:rPr>
              <a:t>th</a:t>
            </a:r>
            <a:r>
              <a:rPr lang="en-CA" sz="3602" dirty="0">
                <a:solidFill>
                  <a:srgbClr val="FFFFFF"/>
                </a:solidFill>
                <a:latin typeface="Verdana"/>
                <a:cs typeface="Verdana"/>
              </a:rPr>
              <a:t>, 2016</a:t>
            </a:r>
          </a:p>
          <a:p>
            <a:pPr>
              <a:lnSpc>
                <a:spcPts val="4140"/>
              </a:lnSpc>
            </a:pPr>
            <a:endParaRPr lang="en-CA" sz="3602" dirty="0">
              <a:solidFill>
                <a:srgbClr val="000000"/>
              </a:solidFill>
            </a:endParaRPr>
          </a:p>
        </p:txBody>
      </p:sp>
      <p:sp>
        <p:nvSpPr>
          <p:cNvPr id="10" name="TextBox 10"/>
          <p:cNvSpPr txBox="1"/>
          <p:nvPr/>
        </p:nvSpPr>
        <p:spPr>
          <a:xfrm>
            <a:off x="8509000" y="6438900"/>
            <a:ext cx="635000" cy="228600"/>
          </a:xfrm>
          <a:prstGeom prst="rect">
            <a:avLst/>
          </a:prstGeom>
          <a:noFill/>
        </p:spPr>
        <p:txBody>
          <a:bodyPr vert="horz" wrap="none" lIns="0" tIns="0" rIns="0" bIns="0" rtlCol="0">
            <a:spAutoFit/>
          </a:bodyPr>
          <a:lstStyle/>
          <a:p>
            <a:pPr>
              <a:lnSpc>
                <a:spcPts val="1380"/>
              </a:lnSpc>
            </a:pPr>
            <a:r>
              <a:rPr lang="en-CA" sz="1200">
                <a:solidFill>
                  <a:srgbClr val="9A9A9A"/>
                </a:solidFill>
                <a:latin typeface="Calibri"/>
                <a:cs typeface="Calibri"/>
              </a:rPr>
              <a:t>4</a:t>
            </a:r>
          </a:p>
          <a:p>
            <a:pPr>
              <a:lnSpc>
                <a:spcPts val="1380"/>
              </a:lnSpc>
            </a:pPr>
            <a:endParaRPr lang="en-CA" sz="1200">
              <a:solidFill>
                <a:srgbClr val="000000"/>
              </a:solidFill>
            </a:endParaRPr>
          </a:p>
        </p:txBody>
      </p:sp>
      <p:sp>
        <p:nvSpPr>
          <p:cNvPr id="12" name="Rectangle 11"/>
          <p:cNvSpPr/>
          <p:nvPr/>
        </p:nvSpPr>
        <p:spPr>
          <a:xfrm>
            <a:off x="-12982" y="1"/>
            <a:ext cx="9156982" cy="1340768"/>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p:cNvSpPr txBox="1"/>
          <p:nvPr/>
        </p:nvSpPr>
        <p:spPr>
          <a:xfrm>
            <a:off x="0" y="131776"/>
            <a:ext cx="9144000" cy="1015663"/>
          </a:xfrm>
          <a:prstGeom prst="rect">
            <a:avLst/>
          </a:prstGeom>
          <a:noFill/>
        </p:spPr>
        <p:txBody>
          <a:bodyPr wrap="square" rtlCol="0">
            <a:spAutoFit/>
          </a:bodyPr>
          <a:lstStyle/>
          <a:p>
            <a:pPr algn="ctr"/>
            <a:r>
              <a:rPr lang="en-US" sz="3000" cap="all" dirty="0">
                <a:solidFill>
                  <a:schemeClr val="bg1"/>
                </a:solidFill>
                <a:latin typeface="Verdana" panose="020B0604030504040204" pitchFamily="34" charset="0"/>
                <a:ea typeface="Verdana" panose="020B0604030504040204" pitchFamily="34" charset="0"/>
                <a:cs typeface="Verdana" panose="020B0604030504040204" pitchFamily="34" charset="0"/>
              </a:rPr>
              <a:t>With beliefs in hand and data reviewed, attention turned to 5 areas</a:t>
            </a:r>
          </a:p>
        </p:txBody>
      </p:sp>
      <p:sp>
        <p:nvSpPr>
          <p:cNvPr id="6" name="object 3"/>
          <p:cNvSpPr txBox="1"/>
          <p:nvPr/>
        </p:nvSpPr>
        <p:spPr>
          <a:xfrm>
            <a:off x="179512" y="1591159"/>
            <a:ext cx="8964488" cy="4761230"/>
          </a:xfrm>
          <a:prstGeom prst="rect">
            <a:avLst/>
          </a:prstGeom>
        </p:spPr>
        <p:txBody>
          <a:bodyPr vert="horz" wrap="square" lIns="0" tIns="0" rIns="0" bIns="0" rtlCol="0">
            <a:noAutofit/>
          </a:bodyPr>
          <a:lstStyle/>
          <a:p>
            <a:pPr>
              <a:lnSpc>
                <a:spcPts val="650"/>
              </a:lnSpc>
              <a:spcBef>
                <a:spcPts val="26"/>
              </a:spcBef>
            </a:pPr>
            <a:endParaRPr sz="1600" dirty="0">
              <a:latin typeface="Verdana" panose="020B0604030504040204" pitchFamily="34" charset="0"/>
              <a:ea typeface="Verdana" panose="020B0604030504040204" pitchFamily="34" charset="0"/>
              <a:cs typeface="Verdana" panose="020B0604030504040204" pitchFamily="34" charset="0"/>
            </a:endParaRPr>
          </a:p>
          <a:p>
            <a:pPr marL="189230" indent="-177165">
              <a:buFont typeface="Arial"/>
              <a:buChar char="•"/>
              <a:tabLst>
                <a:tab pos="189230" algn="l"/>
              </a:tabLst>
            </a:pPr>
            <a:r>
              <a:rPr lang="en-US" sz="1600" spc="-50" dirty="0">
                <a:latin typeface="Verdana" panose="020B0604030504040204" pitchFamily="34" charset="0"/>
                <a:ea typeface="Verdana" panose="020B0604030504040204" pitchFamily="34" charset="0"/>
                <a:cs typeface="Verdana" panose="020B0604030504040204" pitchFamily="34" charset="0"/>
              </a:rPr>
              <a:t>P12-Higher Education Partnership</a:t>
            </a:r>
            <a:endParaRPr sz="1600" dirty="0">
              <a:latin typeface="Verdana" panose="020B0604030504040204" pitchFamily="34" charset="0"/>
              <a:ea typeface="Verdana" panose="020B0604030504040204" pitchFamily="34" charset="0"/>
              <a:cs typeface="Verdana" panose="020B0604030504040204" pitchFamily="34" charset="0"/>
            </a:endParaRPr>
          </a:p>
          <a:p>
            <a:pPr marL="457200" indent="-228600"/>
            <a:r>
              <a:rPr lang="en-US" sz="1600" spc="-5" dirty="0">
                <a:latin typeface="Verdana" panose="020B0604030504040204" pitchFamily="34" charset="0"/>
                <a:ea typeface="Verdana" panose="020B0604030504040204" pitchFamily="34" charset="0"/>
                <a:cs typeface="Verdana" panose="020B0604030504040204" pitchFamily="34" charset="0"/>
              </a:rPr>
              <a:t>	Enhance the productivity and healthy inter-dependency of the P12-Higher Education relationship</a:t>
            </a:r>
            <a:endParaRPr lang="en-US" sz="1600" dirty="0">
              <a:latin typeface="Verdana" panose="020B0604030504040204" pitchFamily="34" charset="0"/>
              <a:ea typeface="Verdana" panose="020B0604030504040204" pitchFamily="34" charset="0"/>
              <a:cs typeface="Verdana" panose="020B0604030504040204" pitchFamily="34" charset="0"/>
            </a:endParaRPr>
          </a:p>
          <a:p>
            <a:endParaRPr sz="1600" dirty="0">
              <a:latin typeface="Verdana" panose="020B0604030504040204" pitchFamily="34" charset="0"/>
              <a:ea typeface="Verdana" panose="020B0604030504040204" pitchFamily="34" charset="0"/>
              <a:cs typeface="Verdana" panose="020B0604030504040204" pitchFamily="34" charset="0"/>
            </a:endParaRPr>
          </a:p>
          <a:p>
            <a:pPr marL="189230" marR="724535" indent="-177165">
              <a:buFont typeface="Arial"/>
              <a:buChar char="•"/>
              <a:tabLst>
                <a:tab pos="189230" algn="l"/>
              </a:tabLst>
            </a:pPr>
            <a:r>
              <a:rPr lang="en-US" sz="1600" spc="0" dirty="0">
                <a:latin typeface="Verdana" panose="020B0604030504040204" pitchFamily="34" charset="0"/>
                <a:ea typeface="Verdana" panose="020B0604030504040204" pitchFamily="34" charset="0"/>
                <a:cs typeface="Verdana" panose="020B0604030504040204" pitchFamily="34" charset="0"/>
              </a:rPr>
              <a:t>Authentic Experiences and Internship</a:t>
            </a:r>
            <a:endParaRPr sz="1600" dirty="0">
              <a:latin typeface="Verdana" panose="020B0604030504040204" pitchFamily="34" charset="0"/>
              <a:ea typeface="Verdana" panose="020B0604030504040204" pitchFamily="34" charset="0"/>
              <a:cs typeface="Verdana" panose="020B0604030504040204" pitchFamily="34" charset="0"/>
            </a:endParaRPr>
          </a:p>
          <a:p>
            <a:pPr marL="457200" indent="-288925"/>
            <a:r>
              <a:rPr lang="en-US" sz="1600" spc="-5" dirty="0">
                <a:latin typeface="Verdana" panose="020B0604030504040204" pitchFamily="34" charset="0"/>
                <a:ea typeface="Verdana" panose="020B0604030504040204" pitchFamily="34" charset="0"/>
                <a:cs typeface="Verdana" panose="020B0604030504040204" pitchFamily="34" charset="0"/>
              </a:rPr>
              <a:t>	Expand and improve the opportunities (not just within an internship) for principal candidates to apply the knowledge/skill they have acquired under real conditions</a:t>
            </a:r>
            <a:endParaRPr lang="en-US" sz="1600" dirty="0">
              <a:latin typeface="Verdana" panose="020B0604030504040204" pitchFamily="34" charset="0"/>
              <a:ea typeface="Verdana" panose="020B0604030504040204" pitchFamily="34" charset="0"/>
              <a:cs typeface="Verdana" panose="020B0604030504040204" pitchFamily="34" charset="0"/>
            </a:endParaRPr>
          </a:p>
          <a:p>
            <a:endParaRPr sz="1600" dirty="0">
              <a:latin typeface="Verdana" panose="020B0604030504040204" pitchFamily="34" charset="0"/>
              <a:ea typeface="Verdana" panose="020B0604030504040204" pitchFamily="34" charset="0"/>
              <a:cs typeface="Verdana" panose="020B0604030504040204" pitchFamily="34" charset="0"/>
            </a:endParaRPr>
          </a:p>
          <a:p>
            <a:pPr marL="189230" marR="12700" indent="-177165">
              <a:buFont typeface="Arial"/>
              <a:buChar char="•"/>
              <a:tabLst>
                <a:tab pos="189230" algn="l"/>
              </a:tabLst>
            </a:pPr>
            <a:r>
              <a:rPr lang="en-US" sz="1600" spc="-5" dirty="0">
                <a:latin typeface="Verdana" panose="020B0604030504040204" pitchFamily="34" charset="0"/>
                <a:ea typeface="Verdana" panose="020B0604030504040204" pitchFamily="34" charset="0"/>
                <a:cs typeface="Verdana" panose="020B0604030504040204" pitchFamily="34" charset="0"/>
              </a:rPr>
              <a:t>Standards</a:t>
            </a:r>
          </a:p>
          <a:p>
            <a:pPr marL="458788" marR="12700" indent="-230188">
              <a:tabLst>
                <a:tab pos="189230" algn="l"/>
              </a:tabLst>
            </a:pPr>
            <a:r>
              <a:rPr lang="en-US" sz="1600" spc="-5" dirty="0">
                <a:latin typeface="Verdana" panose="020B0604030504040204" pitchFamily="34" charset="0"/>
                <a:ea typeface="Verdana" panose="020B0604030504040204" pitchFamily="34" charset="0"/>
                <a:cs typeface="Verdana" panose="020B0604030504040204" pitchFamily="34" charset="0"/>
              </a:rPr>
              <a:t>	Replace 2008 standards with some form of 2015 </a:t>
            </a:r>
            <a:r>
              <a:rPr lang="en-US" sz="1600" i="1" spc="-5" dirty="0">
                <a:latin typeface="Verdana" panose="020B0604030504040204" pitchFamily="34" charset="0"/>
                <a:ea typeface="Verdana" panose="020B0604030504040204" pitchFamily="34" charset="0"/>
                <a:cs typeface="Verdana" panose="020B0604030504040204" pitchFamily="34" charset="0"/>
              </a:rPr>
              <a:t>Professional Standards for Educational Leaders</a:t>
            </a:r>
            <a:r>
              <a:rPr lang="en-US" sz="1600" spc="-5" dirty="0">
                <a:latin typeface="Verdana" panose="020B0604030504040204" pitchFamily="34" charset="0"/>
                <a:ea typeface="Verdana" panose="020B0604030504040204" pitchFamily="34" charset="0"/>
                <a:cs typeface="Verdana" panose="020B0604030504040204" pitchFamily="34" charset="0"/>
              </a:rPr>
              <a:t>; consider 2015 national standards for principal supervisors</a:t>
            </a:r>
            <a:endParaRPr sz="1600" dirty="0">
              <a:latin typeface="Verdana" panose="020B0604030504040204" pitchFamily="34" charset="0"/>
              <a:ea typeface="Verdana" panose="020B0604030504040204" pitchFamily="34" charset="0"/>
              <a:cs typeface="Verdana" panose="020B0604030504040204" pitchFamily="34" charset="0"/>
            </a:endParaRPr>
          </a:p>
          <a:p>
            <a:pPr>
              <a:buFont typeface="Arial"/>
              <a:buChar char="•"/>
            </a:pPr>
            <a:endParaRPr lang="en-US" sz="1600" dirty="0">
              <a:latin typeface="Verdana" panose="020B0604030504040204" pitchFamily="34" charset="0"/>
              <a:ea typeface="Verdana" panose="020B0604030504040204" pitchFamily="34" charset="0"/>
              <a:cs typeface="Verdana" panose="020B0604030504040204" pitchFamily="34" charset="0"/>
            </a:endParaRPr>
          </a:p>
          <a:p>
            <a:pPr marL="189230" marR="12700" indent="-177165">
              <a:buFont typeface="Arial"/>
              <a:buChar char="•"/>
              <a:tabLst>
                <a:tab pos="189230" algn="l"/>
              </a:tabLst>
            </a:pPr>
            <a:r>
              <a:rPr lang="en-US" sz="1600" spc="-5" dirty="0">
                <a:latin typeface="Verdana" panose="020B0604030504040204" pitchFamily="34" charset="0"/>
                <a:ea typeface="Verdana" panose="020B0604030504040204" pitchFamily="34" charset="0"/>
                <a:cs typeface="Verdana" panose="020B0604030504040204" pitchFamily="34" charset="0"/>
              </a:rPr>
              <a:t>Diversity</a:t>
            </a:r>
          </a:p>
          <a:p>
            <a:pPr marL="457200" marR="12700"/>
            <a:r>
              <a:rPr lang="en-US" sz="1600" spc="-5" dirty="0">
                <a:latin typeface="Verdana" panose="020B0604030504040204" pitchFamily="34" charset="0"/>
                <a:ea typeface="Verdana" panose="020B0604030504040204" pitchFamily="34" charset="0"/>
                <a:cs typeface="Verdana" panose="020B0604030504040204" pitchFamily="34" charset="0"/>
              </a:rPr>
              <a:t>Produce school building leaders from varied backgrounds (including historically under-represented populations) and prepare all school building leaders with the skills/knowledge to meet varied learning needs of a diverse student population.</a:t>
            </a:r>
            <a:endParaRPr lang="en-US" sz="1600" dirty="0">
              <a:latin typeface="Verdana" panose="020B0604030504040204" pitchFamily="34" charset="0"/>
              <a:ea typeface="Verdana" panose="020B0604030504040204" pitchFamily="34" charset="0"/>
              <a:cs typeface="Verdana" panose="020B0604030504040204" pitchFamily="34" charset="0"/>
            </a:endParaRPr>
          </a:p>
          <a:p>
            <a:pPr>
              <a:buFont typeface="Arial"/>
              <a:buChar char="•"/>
            </a:pPr>
            <a:endParaRPr lang="en-US" sz="1600" dirty="0">
              <a:latin typeface="Verdana" panose="020B0604030504040204" pitchFamily="34" charset="0"/>
              <a:ea typeface="Verdana" panose="020B0604030504040204" pitchFamily="34" charset="0"/>
              <a:cs typeface="Verdana" panose="020B0604030504040204" pitchFamily="34" charset="0"/>
            </a:endParaRPr>
          </a:p>
          <a:p>
            <a:pPr marL="189230" marR="12700" indent="-177165">
              <a:buFont typeface="Arial"/>
              <a:buChar char="•"/>
              <a:tabLst>
                <a:tab pos="189230" algn="l"/>
              </a:tabLst>
            </a:pPr>
            <a:r>
              <a:rPr lang="en-US" sz="1600" spc="-5" dirty="0">
                <a:latin typeface="Verdana" panose="020B0604030504040204" pitchFamily="34" charset="0"/>
                <a:ea typeface="Verdana" panose="020B0604030504040204" pitchFamily="34" charset="0"/>
                <a:cs typeface="Verdana" panose="020B0604030504040204" pitchFamily="34" charset="0"/>
              </a:rPr>
              <a:t>Professional Learning and Support</a:t>
            </a:r>
          </a:p>
          <a:p>
            <a:pPr marL="458788" marR="12700" indent="-230188">
              <a:tabLst>
                <a:tab pos="189230" algn="l"/>
              </a:tabLst>
            </a:pPr>
            <a:r>
              <a:rPr lang="en-US" sz="1600" spc="-5" dirty="0">
                <a:latin typeface="Verdana" panose="020B0604030504040204" pitchFamily="34" charset="0"/>
                <a:ea typeface="Verdana" panose="020B0604030504040204" pitchFamily="34" charset="0"/>
                <a:cs typeface="Verdana" panose="020B0604030504040204" pitchFamily="34" charset="0"/>
              </a:rPr>
              <a:t>	Improve support beyond appointment as principal to foster situational awareness, system thinking, shared leadership, stakeholder engagement.</a:t>
            </a:r>
            <a:endParaRPr lang="en-US" sz="1600" dirty="0">
              <a:latin typeface="Verdana" panose="020B0604030504040204" pitchFamily="34" charset="0"/>
              <a:ea typeface="Verdana" panose="020B0604030504040204" pitchFamily="34" charset="0"/>
              <a:cs typeface="Verdana" panose="020B0604030504040204" pitchFamily="34" charset="0"/>
            </a:endParaRPr>
          </a:p>
          <a:p>
            <a:pPr marR="12700"/>
            <a:endParaRPr lang="en-US" sz="1600" spc="-5" dirty="0">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66225636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cstate="print">
            <a:extLst>
              <a:ext uri="{28A0092B-C50C-407E-A947-70E740481C1C}">
                <a14:useLocalDpi xmlns:a14="http://schemas.microsoft.com/office/drawing/2010/main" val="0"/>
              </a:ext>
            </a:extLst>
          </a:blip>
          <a:srcRect l="-18369" t="15696" r="5577" b="8192"/>
          <a:stretch/>
        </p:blipFill>
        <p:spPr>
          <a:xfrm>
            <a:off x="-2556792" y="0"/>
            <a:ext cx="11700792" cy="6858000"/>
          </a:xfrm>
          <a:prstGeom prst="rect">
            <a:avLst/>
          </a:prstGeom>
        </p:spPr>
      </p:pic>
    </p:spTree>
    <p:extLst>
      <p:ext uri="{BB962C8B-B14F-4D97-AF65-F5344CB8AC3E}">
        <p14:creationId xmlns:p14="http://schemas.microsoft.com/office/powerpoint/2010/main" val="383707119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2"/>
          <p:cNvSpPr txBox="1"/>
          <p:nvPr/>
        </p:nvSpPr>
        <p:spPr>
          <a:xfrm>
            <a:off x="3136900" y="292100"/>
            <a:ext cx="6007100" cy="685800"/>
          </a:xfrm>
          <a:prstGeom prst="rect">
            <a:avLst/>
          </a:prstGeom>
          <a:noFill/>
        </p:spPr>
        <p:txBody>
          <a:bodyPr vert="horz" wrap="none" lIns="0" tIns="0" rIns="0" bIns="0" rtlCol="0">
            <a:spAutoFit/>
          </a:bodyPr>
          <a:lstStyle/>
          <a:p>
            <a:pPr>
              <a:lnSpc>
                <a:spcPts val="4140"/>
              </a:lnSpc>
            </a:pPr>
            <a:r>
              <a:rPr lang="en-CA" sz="3600">
                <a:solidFill>
                  <a:srgbClr val="FFFFFF"/>
                </a:solidFill>
                <a:latin typeface="Verdana"/>
                <a:cs typeface="Verdana"/>
              </a:rPr>
              <a:t>NEXT STEPS</a:t>
            </a:r>
          </a:p>
          <a:p>
            <a:pPr>
              <a:lnSpc>
                <a:spcPts val="4140"/>
              </a:lnSpc>
            </a:pPr>
            <a:endParaRPr lang="en-CA" sz="3600">
              <a:solidFill>
                <a:srgbClr val="000000"/>
              </a:solidFill>
            </a:endParaRPr>
          </a:p>
        </p:txBody>
      </p:sp>
      <p:sp>
        <p:nvSpPr>
          <p:cNvPr id="12" name="TextBox 12"/>
          <p:cNvSpPr txBox="1"/>
          <p:nvPr/>
        </p:nvSpPr>
        <p:spPr>
          <a:xfrm>
            <a:off x="8432800" y="6438900"/>
            <a:ext cx="711200" cy="228600"/>
          </a:xfrm>
          <a:prstGeom prst="rect">
            <a:avLst/>
          </a:prstGeom>
          <a:noFill/>
        </p:spPr>
        <p:txBody>
          <a:bodyPr vert="horz" wrap="none" lIns="0" tIns="0" rIns="0" bIns="0" rtlCol="0">
            <a:spAutoFit/>
          </a:bodyPr>
          <a:lstStyle/>
          <a:p>
            <a:pPr>
              <a:lnSpc>
                <a:spcPts val="1380"/>
              </a:lnSpc>
            </a:pPr>
            <a:r>
              <a:rPr lang="en-CA" sz="1200">
                <a:solidFill>
                  <a:srgbClr val="9A9A9A"/>
                </a:solidFill>
                <a:latin typeface="Calibri"/>
                <a:cs typeface="Calibri"/>
              </a:rPr>
              <a:t>12</a:t>
            </a:r>
          </a:p>
          <a:p>
            <a:pPr>
              <a:lnSpc>
                <a:spcPts val="1380"/>
              </a:lnSpc>
            </a:pPr>
            <a:endParaRPr lang="en-CA" sz="1200">
              <a:solidFill>
                <a:srgbClr val="000000"/>
              </a:solidFill>
            </a:endParaRPr>
          </a:p>
        </p:txBody>
      </p:sp>
      <p:sp>
        <p:nvSpPr>
          <p:cNvPr id="14" name="Rectangle 13"/>
          <p:cNvSpPr/>
          <p:nvPr/>
        </p:nvSpPr>
        <p:spPr>
          <a:xfrm>
            <a:off x="0" y="0"/>
            <a:ext cx="9144000" cy="1484784"/>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0" y="188640"/>
            <a:ext cx="9144000" cy="1077218"/>
          </a:xfrm>
          <a:prstGeom prst="rect">
            <a:avLst/>
          </a:prstGeom>
          <a:noFill/>
        </p:spPr>
        <p:txBody>
          <a:bodyPr wrap="square" rtlCol="0">
            <a:spAutoFit/>
          </a:bodyPr>
          <a:lstStyle/>
          <a:p>
            <a:pPr algn="ctr"/>
            <a:r>
              <a:rPr lang="en-US" sz="3200" cap="all" dirty="0">
                <a:solidFill>
                  <a:schemeClr val="bg1"/>
                </a:solidFill>
                <a:latin typeface="Verdana" panose="020B0604030504040204" pitchFamily="34" charset="0"/>
                <a:ea typeface="Verdana" panose="020B0604030504040204" pitchFamily="34" charset="0"/>
                <a:cs typeface="Verdana" panose="020B0604030504040204" pitchFamily="34" charset="0"/>
              </a:rPr>
              <a:t>Grant Funding extension Approved by NYS Regents in December 2016</a:t>
            </a:r>
          </a:p>
        </p:txBody>
      </p:sp>
      <p:sp>
        <p:nvSpPr>
          <p:cNvPr id="6" name="object 3"/>
          <p:cNvSpPr txBox="1"/>
          <p:nvPr/>
        </p:nvSpPr>
        <p:spPr>
          <a:xfrm>
            <a:off x="125760" y="2076570"/>
            <a:ext cx="9018240" cy="4160742"/>
          </a:xfrm>
          <a:prstGeom prst="rect">
            <a:avLst/>
          </a:prstGeom>
        </p:spPr>
        <p:txBody>
          <a:bodyPr vert="horz" wrap="square" lIns="0" tIns="0" rIns="0" bIns="0" rtlCol="0">
            <a:noAutofit/>
          </a:bodyPr>
          <a:lstStyle/>
          <a:p>
            <a:pPr marL="12700">
              <a:lnSpc>
                <a:spcPct val="100000"/>
              </a:lnSpc>
            </a:pPr>
            <a:r>
              <a:rPr lang="en-US" sz="2600" spc="-15" dirty="0">
                <a:solidFill>
                  <a:srgbClr val="1F487C"/>
                </a:solidFill>
                <a:latin typeface="Verdana"/>
                <a:cs typeface="Verdana"/>
              </a:rPr>
              <a:t>On Dec. 13, 2016 the Board of Regents approved a $500,000 grant from Wallace </a:t>
            </a:r>
            <a:r>
              <a:rPr lang="en-US" sz="2600" spc="-15" dirty="0" err="1">
                <a:solidFill>
                  <a:srgbClr val="1F487C"/>
                </a:solidFill>
                <a:latin typeface="Verdana"/>
                <a:cs typeface="Verdana"/>
              </a:rPr>
              <a:t>Fdn</a:t>
            </a:r>
            <a:r>
              <a:rPr lang="en-US" sz="2600" spc="-15" dirty="0">
                <a:solidFill>
                  <a:srgbClr val="1F487C"/>
                </a:solidFill>
                <a:latin typeface="Verdana"/>
                <a:cs typeface="Verdana"/>
              </a:rPr>
              <a:t> to extend this work</a:t>
            </a:r>
            <a:endParaRPr sz="2600" dirty="0">
              <a:latin typeface="Verdana"/>
              <a:cs typeface="Verdana"/>
            </a:endParaRPr>
          </a:p>
          <a:p>
            <a:pPr>
              <a:lnSpc>
                <a:spcPts val="650"/>
              </a:lnSpc>
              <a:spcBef>
                <a:spcPts val="26"/>
              </a:spcBef>
            </a:pPr>
            <a:endParaRPr sz="650" dirty="0"/>
          </a:p>
          <a:p>
            <a:pPr>
              <a:lnSpc>
                <a:spcPts val="1000"/>
              </a:lnSpc>
            </a:pPr>
            <a:endParaRPr lang="en-US" sz="1000" dirty="0"/>
          </a:p>
          <a:p>
            <a:pPr>
              <a:lnSpc>
                <a:spcPts val="1000"/>
              </a:lnSpc>
            </a:pPr>
            <a:endParaRPr sz="1000" dirty="0"/>
          </a:p>
          <a:p>
            <a:pPr marL="189230" indent="-177165">
              <a:lnSpc>
                <a:spcPct val="100000"/>
              </a:lnSpc>
              <a:buFont typeface="Arial"/>
              <a:buChar char="•"/>
              <a:tabLst>
                <a:tab pos="189230" algn="l"/>
              </a:tabLst>
            </a:pPr>
            <a:r>
              <a:rPr lang="en-US" sz="2000" spc="-50" dirty="0">
                <a:latin typeface="Verdana" panose="020B0604030504040204" pitchFamily="34" charset="0"/>
                <a:ea typeface="Verdana" panose="020B0604030504040204" pitchFamily="34" charset="0"/>
                <a:cs typeface="Verdana" panose="020B0604030504040204" pitchFamily="34" charset="0"/>
              </a:rPr>
              <a:t>Better </a:t>
            </a:r>
            <a:r>
              <a:rPr lang="en-US" sz="2000" dirty="0">
                <a:latin typeface="Verdana" panose="020B0604030504040204" pitchFamily="34" charset="0"/>
                <a:ea typeface="Verdana" panose="020B0604030504040204" pitchFamily="34" charset="0"/>
                <a:cs typeface="Verdana" panose="020B0604030504040204" pitchFamily="34" charset="0"/>
              </a:rPr>
              <a:t>define the relationship between university-based prep programs and districts that host internships for aspiring principals.</a:t>
            </a:r>
            <a:endParaRPr sz="2000" dirty="0">
              <a:latin typeface="Verdana" panose="020B0604030504040204" pitchFamily="34" charset="0"/>
              <a:ea typeface="Verdana" panose="020B0604030504040204" pitchFamily="34" charset="0"/>
              <a:cs typeface="Verdana" panose="020B0604030504040204" pitchFamily="34" charset="0"/>
            </a:endParaRPr>
          </a:p>
          <a:p>
            <a:pPr>
              <a:lnSpc>
                <a:spcPts val="650"/>
              </a:lnSpc>
              <a:spcBef>
                <a:spcPts val="27"/>
              </a:spcBef>
            </a:pPr>
            <a:endParaRPr sz="650" dirty="0"/>
          </a:p>
          <a:p>
            <a:pPr>
              <a:lnSpc>
                <a:spcPts val="1000"/>
              </a:lnSpc>
            </a:pPr>
            <a:endParaRPr sz="1000" dirty="0"/>
          </a:p>
          <a:p>
            <a:pPr marL="189230" marR="724535" indent="-177165">
              <a:lnSpc>
                <a:spcPct val="100099"/>
              </a:lnSpc>
              <a:buFont typeface="Arial"/>
              <a:buChar char="•"/>
              <a:tabLst>
                <a:tab pos="189230" algn="l"/>
              </a:tabLst>
            </a:pPr>
            <a:r>
              <a:rPr lang="en-US" sz="2000" dirty="0">
                <a:latin typeface="Verdana"/>
                <a:cs typeface="Verdana"/>
              </a:rPr>
              <a:t>Study whether to </a:t>
            </a:r>
            <a:r>
              <a:rPr lang="en-US" sz="2000" spc="0" dirty="0">
                <a:latin typeface="Verdana"/>
                <a:cs typeface="Verdana"/>
              </a:rPr>
              <a:t>apply Title II Part A funds for this purpose</a:t>
            </a:r>
            <a:endParaRPr sz="2000" dirty="0">
              <a:latin typeface="Verdana"/>
              <a:cs typeface="Verdana"/>
            </a:endParaRPr>
          </a:p>
          <a:p>
            <a:pPr>
              <a:lnSpc>
                <a:spcPts val="650"/>
              </a:lnSpc>
              <a:spcBef>
                <a:spcPts val="30"/>
              </a:spcBef>
              <a:buFont typeface="Arial"/>
              <a:buChar char="•"/>
            </a:pPr>
            <a:endParaRPr sz="650" dirty="0"/>
          </a:p>
          <a:p>
            <a:pPr>
              <a:lnSpc>
                <a:spcPts val="1000"/>
              </a:lnSpc>
              <a:buFont typeface="Arial"/>
              <a:buChar char="•"/>
            </a:pPr>
            <a:endParaRPr sz="1000" dirty="0"/>
          </a:p>
          <a:p>
            <a:pPr marL="189230" marR="12700" indent="-177165">
              <a:lnSpc>
                <a:spcPct val="100000"/>
              </a:lnSpc>
              <a:buFont typeface="Arial"/>
              <a:buChar char="•"/>
              <a:tabLst>
                <a:tab pos="189230" algn="l"/>
              </a:tabLst>
            </a:pPr>
            <a:r>
              <a:rPr lang="en-US" sz="2000" spc="-5" dirty="0">
                <a:latin typeface="Verdana"/>
                <a:cs typeface="Verdana"/>
              </a:rPr>
              <a:t>Create a case study </a:t>
            </a:r>
            <a:r>
              <a:rPr lang="en-US" sz="2000" dirty="0">
                <a:latin typeface="Verdana"/>
                <a:cs typeface="Verdana"/>
              </a:rPr>
              <a:t>of the State approach to ESSA planning</a:t>
            </a:r>
            <a:endParaRPr sz="2000" dirty="0">
              <a:latin typeface="Verdana"/>
              <a:cs typeface="Verdana"/>
            </a:endParaRPr>
          </a:p>
          <a:p>
            <a:pPr>
              <a:lnSpc>
                <a:spcPts val="650"/>
              </a:lnSpc>
              <a:spcBef>
                <a:spcPts val="31"/>
              </a:spcBef>
              <a:buFont typeface="Arial"/>
              <a:buChar char="•"/>
            </a:pPr>
            <a:endParaRPr sz="650" dirty="0"/>
          </a:p>
          <a:p>
            <a:pPr>
              <a:lnSpc>
                <a:spcPts val="1000"/>
              </a:lnSpc>
              <a:buFont typeface="Arial"/>
              <a:buChar char="•"/>
            </a:pPr>
            <a:endParaRPr sz="1000" dirty="0"/>
          </a:p>
          <a:p>
            <a:pPr marL="189230" marR="962025" indent="-177165">
              <a:lnSpc>
                <a:spcPct val="100000"/>
              </a:lnSpc>
              <a:buFont typeface="Arial"/>
              <a:buChar char="•"/>
              <a:tabLst>
                <a:tab pos="189230" algn="l"/>
              </a:tabLst>
            </a:pPr>
            <a:r>
              <a:rPr lang="en-US" sz="2000" dirty="0">
                <a:latin typeface="Verdana"/>
                <a:cs typeface="Verdana"/>
              </a:rPr>
              <a:t>Study merit of making certification competency-based</a:t>
            </a:r>
          </a:p>
          <a:p>
            <a:pPr marL="12065" marR="962025">
              <a:lnSpc>
                <a:spcPct val="100000"/>
              </a:lnSpc>
              <a:tabLst>
                <a:tab pos="189230" algn="l"/>
              </a:tabLst>
            </a:pPr>
            <a:endParaRPr lang="en-US" sz="1200" dirty="0">
              <a:latin typeface="Verdana"/>
              <a:cs typeface="Verdana"/>
            </a:endParaRPr>
          </a:p>
          <a:p>
            <a:pPr marL="189230" marR="962025" indent="-177165">
              <a:lnSpc>
                <a:spcPct val="100000"/>
              </a:lnSpc>
              <a:buFont typeface="Arial"/>
              <a:buChar char="•"/>
              <a:tabLst>
                <a:tab pos="189230" algn="l"/>
              </a:tabLst>
            </a:pPr>
            <a:r>
              <a:rPr lang="en-US" sz="2000" dirty="0">
                <a:latin typeface="Verdana"/>
                <a:cs typeface="Verdana"/>
              </a:rPr>
              <a:t>Formalize an expectation that aspiring principals will apply what they know in authentic settings prior to certification</a:t>
            </a:r>
            <a:endParaRPr sz="2000" dirty="0">
              <a:latin typeface="Verdana"/>
              <a:cs typeface="Verdana"/>
            </a:endParaRPr>
          </a:p>
        </p:txBody>
      </p:sp>
    </p:spTree>
    <p:extLst>
      <p:ext uri="{BB962C8B-B14F-4D97-AF65-F5344CB8AC3E}">
        <p14:creationId xmlns:p14="http://schemas.microsoft.com/office/powerpoint/2010/main" val="329835352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a:t>See attached</a:t>
            </a:r>
          </a:p>
        </p:txBody>
      </p:sp>
      <p:sp>
        <p:nvSpPr>
          <p:cNvPr id="4" name="Rectangle 3"/>
          <p:cNvSpPr/>
          <p:nvPr/>
        </p:nvSpPr>
        <p:spPr>
          <a:xfrm>
            <a:off x="0" y="17151"/>
            <a:ext cx="9144000" cy="1463586"/>
          </a:xfrm>
          <a:prstGeom prst="rect">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cap="all" dirty="0">
                <a:solidFill>
                  <a:schemeClr val="bg1"/>
                </a:solidFill>
                <a:latin typeface="Verdana" panose="020B0604030504040204" pitchFamily="34" charset="0"/>
                <a:ea typeface="Verdana" panose="020B0604030504040204" pitchFamily="34" charset="0"/>
                <a:cs typeface="Verdana" panose="020B0604030504040204" pitchFamily="34" charset="0"/>
              </a:rPr>
              <a:t>HIGH CONCEPT PAPER </a:t>
            </a:r>
          </a:p>
          <a:p>
            <a:pPr algn="ctr"/>
            <a:r>
              <a:rPr lang="en-US" sz="2800" cap="all" dirty="0">
                <a:solidFill>
                  <a:schemeClr val="bg1"/>
                </a:solidFill>
                <a:latin typeface="Verdana" panose="020B0604030504040204" pitchFamily="34" charset="0"/>
                <a:ea typeface="Verdana" panose="020B0604030504040204" pitchFamily="34" charset="0"/>
                <a:cs typeface="Verdana" panose="020B0604030504040204" pitchFamily="34" charset="0"/>
              </a:rPr>
              <a:t>(UNDER CONSIDERATION BY ESSA THINK TANK)</a:t>
            </a:r>
          </a:p>
        </p:txBody>
      </p:sp>
    </p:spTree>
    <p:extLst>
      <p:ext uri="{BB962C8B-B14F-4D97-AF65-F5344CB8AC3E}">
        <p14:creationId xmlns:p14="http://schemas.microsoft.com/office/powerpoint/2010/main" val="250297272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9"/>
          <p:cNvSpPr txBox="1"/>
          <p:nvPr/>
        </p:nvSpPr>
        <p:spPr>
          <a:xfrm>
            <a:off x="8432800" y="6438900"/>
            <a:ext cx="711200" cy="228600"/>
          </a:xfrm>
          <a:prstGeom prst="rect">
            <a:avLst/>
          </a:prstGeom>
          <a:noFill/>
        </p:spPr>
        <p:txBody>
          <a:bodyPr vert="horz" wrap="none" lIns="0" tIns="0" rIns="0" bIns="0" rtlCol="0">
            <a:spAutoFit/>
          </a:bodyPr>
          <a:lstStyle/>
          <a:p>
            <a:pPr>
              <a:lnSpc>
                <a:spcPts val="1380"/>
              </a:lnSpc>
            </a:pPr>
            <a:r>
              <a:rPr lang="en-CA" sz="1200">
                <a:solidFill>
                  <a:srgbClr val="9A9A9A"/>
                </a:solidFill>
                <a:latin typeface="Calibri"/>
                <a:cs typeface="Calibri"/>
              </a:rPr>
              <a:t>11</a:t>
            </a:r>
          </a:p>
          <a:p>
            <a:pPr>
              <a:lnSpc>
                <a:spcPts val="1380"/>
              </a:lnSpc>
            </a:pPr>
            <a:endParaRPr lang="en-CA" sz="1200">
              <a:solidFill>
                <a:srgbClr val="000000"/>
              </a:solidFill>
            </a:endParaRPr>
          </a:p>
        </p:txBody>
      </p:sp>
      <p:sp>
        <p:nvSpPr>
          <p:cNvPr id="11" name="Rectangle 10"/>
          <p:cNvSpPr/>
          <p:nvPr/>
        </p:nvSpPr>
        <p:spPr>
          <a:xfrm>
            <a:off x="0" y="0"/>
            <a:ext cx="9144000" cy="1556792"/>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p:cNvSpPr txBox="1"/>
          <p:nvPr/>
        </p:nvSpPr>
        <p:spPr>
          <a:xfrm>
            <a:off x="0" y="260648"/>
            <a:ext cx="9144000" cy="1077218"/>
          </a:xfrm>
          <a:prstGeom prst="rect">
            <a:avLst/>
          </a:prstGeom>
          <a:noFill/>
        </p:spPr>
        <p:txBody>
          <a:bodyPr wrap="square" rtlCol="0">
            <a:spAutoFit/>
          </a:bodyPr>
          <a:lstStyle/>
          <a:p>
            <a:pPr algn="ctr"/>
            <a:r>
              <a:rPr lang="en-US" sz="3200" cap="all" dirty="0">
                <a:solidFill>
                  <a:schemeClr val="bg1"/>
                </a:solidFill>
                <a:latin typeface="Verdana" panose="020B0604030504040204" pitchFamily="34" charset="0"/>
                <a:ea typeface="Verdana" panose="020B0604030504040204" pitchFamily="34" charset="0"/>
                <a:cs typeface="Verdana" panose="020B0604030504040204" pitchFamily="34" charset="0"/>
              </a:rPr>
              <a:t>Events Leading to NYS Regents Consideration of Recommendations</a:t>
            </a:r>
          </a:p>
        </p:txBody>
      </p:sp>
      <p:sp>
        <p:nvSpPr>
          <p:cNvPr id="5" name="object 3"/>
          <p:cNvSpPr txBox="1"/>
          <p:nvPr/>
        </p:nvSpPr>
        <p:spPr>
          <a:xfrm>
            <a:off x="251520" y="2204863"/>
            <a:ext cx="8784976" cy="4234037"/>
          </a:xfrm>
          <a:prstGeom prst="rect">
            <a:avLst/>
          </a:prstGeom>
        </p:spPr>
        <p:txBody>
          <a:bodyPr vert="horz" wrap="square" lIns="0" tIns="0" rIns="0" bIns="0" rtlCol="0">
            <a:noAutofit/>
          </a:bodyPr>
          <a:lstStyle/>
          <a:p>
            <a:pPr>
              <a:lnSpc>
                <a:spcPts val="650"/>
              </a:lnSpc>
              <a:spcBef>
                <a:spcPts val="26"/>
              </a:spcBef>
            </a:pPr>
            <a:endParaRPr sz="1600" dirty="0">
              <a:latin typeface="Verdana" panose="020B0604030504040204" pitchFamily="34" charset="0"/>
              <a:ea typeface="Verdana" panose="020B0604030504040204" pitchFamily="34" charset="0"/>
              <a:cs typeface="Verdana" panose="020B0604030504040204" pitchFamily="34" charset="0"/>
            </a:endParaRPr>
          </a:p>
          <a:p>
            <a:pPr marL="189230" indent="-177165">
              <a:buFont typeface="Arial"/>
              <a:buChar char="•"/>
              <a:tabLst>
                <a:tab pos="189230" algn="l"/>
              </a:tabLst>
            </a:pPr>
            <a:r>
              <a:rPr lang="en-US" sz="1600" spc="-50" dirty="0">
                <a:latin typeface="Verdana" panose="020B0604030504040204" pitchFamily="34" charset="0"/>
                <a:ea typeface="Verdana" panose="020B0604030504040204" pitchFamily="34" charset="0"/>
                <a:cs typeface="Verdana" panose="020B0604030504040204" pitchFamily="34" charset="0"/>
              </a:rPr>
              <a:t>March 22, 2017</a:t>
            </a:r>
            <a:endParaRPr sz="1600" dirty="0">
              <a:latin typeface="Verdana" panose="020B0604030504040204" pitchFamily="34" charset="0"/>
              <a:ea typeface="Verdana" panose="020B0604030504040204" pitchFamily="34" charset="0"/>
              <a:cs typeface="Verdana" panose="020B0604030504040204" pitchFamily="34" charset="0"/>
            </a:endParaRPr>
          </a:p>
          <a:p>
            <a:pPr marL="457200" indent="-228600"/>
            <a:r>
              <a:rPr lang="en-US" sz="1600" spc="-5" dirty="0">
                <a:latin typeface="Verdana" panose="020B0604030504040204" pitchFamily="34" charset="0"/>
                <a:ea typeface="Verdana" panose="020B0604030504040204" pitchFamily="34" charset="0"/>
                <a:cs typeface="Verdana" panose="020B0604030504040204" pitchFamily="34" charset="0"/>
              </a:rPr>
              <a:t>- 	Reach consensus within the Advisory Team on preliminary recommendations </a:t>
            </a:r>
            <a:endParaRPr lang="en-US" sz="1600" dirty="0">
              <a:latin typeface="Verdana" panose="020B0604030504040204" pitchFamily="34" charset="0"/>
              <a:ea typeface="Verdana" panose="020B0604030504040204" pitchFamily="34" charset="0"/>
              <a:cs typeface="Verdana" panose="020B0604030504040204" pitchFamily="34" charset="0"/>
            </a:endParaRPr>
          </a:p>
          <a:p>
            <a:endParaRPr sz="1600" dirty="0">
              <a:latin typeface="Verdana" panose="020B0604030504040204" pitchFamily="34" charset="0"/>
              <a:ea typeface="Verdana" panose="020B0604030504040204" pitchFamily="34" charset="0"/>
              <a:cs typeface="Verdana" panose="020B0604030504040204" pitchFamily="34" charset="0"/>
            </a:endParaRPr>
          </a:p>
          <a:p>
            <a:pPr marL="189230" marR="724535" indent="-177165">
              <a:buFont typeface="Arial"/>
              <a:buChar char="•"/>
              <a:tabLst>
                <a:tab pos="189230" algn="l"/>
              </a:tabLst>
            </a:pPr>
            <a:r>
              <a:rPr lang="en-US" sz="1600" spc="0" dirty="0">
                <a:latin typeface="Verdana" panose="020B0604030504040204" pitchFamily="34" charset="0"/>
                <a:ea typeface="Verdana" panose="020B0604030504040204" pitchFamily="34" charset="0"/>
                <a:cs typeface="Verdana" panose="020B0604030504040204" pitchFamily="34" charset="0"/>
              </a:rPr>
              <a:t>March 31, 2017</a:t>
            </a:r>
            <a:endParaRPr sz="1600" dirty="0">
              <a:latin typeface="Verdana" panose="020B0604030504040204" pitchFamily="34" charset="0"/>
              <a:ea typeface="Verdana" panose="020B0604030504040204" pitchFamily="34" charset="0"/>
              <a:cs typeface="Verdana" panose="020B0604030504040204" pitchFamily="34" charset="0"/>
            </a:endParaRPr>
          </a:p>
          <a:p>
            <a:pPr marL="457200" indent="-288925"/>
            <a:r>
              <a:rPr lang="en-US" sz="1600" spc="-5" dirty="0">
                <a:latin typeface="Verdana" panose="020B0604030504040204" pitchFamily="34" charset="0"/>
                <a:ea typeface="Verdana" panose="020B0604030504040204" pitchFamily="34" charset="0"/>
                <a:cs typeface="Verdana" panose="020B0604030504040204" pitchFamily="34" charset="0"/>
              </a:rPr>
              <a:t>- 	Complete second round </a:t>
            </a:r>
            <a:r>
              <a:rPr lang="en-US" sz="1600" spc="-5">
                <a:latin typeface="Verdana" panose="020B0604030504040204" pitchFamily="34" charset="0"/>
                <a:ea typeface="Verdana" panose="020B0604030504040204" pitchFamily="34" charset="0"/>
                <a:cs typeface="Verdana" panose="020B0604030504040204" pitchFamily="34" charset="0"/>
              </a:rPr>
              <a:t>of 20 </a:t>
            </a:r>
            <a:r>
              <a:rPr lang="en-US" sz="1600" spc="-5" dirty="0">
                <a:latin typeface="Verdana" panose="020B0604030504040204" pitchFamily="34" charset="0"/>
                <a:ea typeface="Verdana" panose="020B0604030504040204" pitchFamily="34" charset="0"/>
                <a:cs typeface="Verdana" panose="020B0604030504040204" pitchFamily="34" charset="0"/>
              </a:rPr>
              <a:t>focus groups and complete survey of the field</a:t>
            </a:r>
            <a:endParaRPr lang="en-US" sz="1600" dirty="0">
              <a:latin typeface="Verdana" panose="020B0604030504040204" pitchFamily="34" charset="0"/>
              <a:ea typeface="Verdana" panose="020B0604030504040204" pitchFamily="34" charset="0"/>
              <a:cs typeface="Verdana" panose="020B0604030504040204" pitchFamily="34" charset="0"/>
            </a:endParaRPr>
          </a:p>
          <a:p>
            <a:endParaRPr sz="1600" dirty="0">
              <a:latin typeface="Verdana" panose="020B0604030504040204" pitchFamily="34" charset="0"/>
              <a:ea typeface="Verdana" panose="020B0604030504040204" pitchFamily="34" charset="0"/>
              <a:cs typeface="Verdana" panose="020B0604030504040204" pitchFamily="34" charset="0"/>
            </a:endParaRPr>
          </a:p>
          <a:p>
            <a:pPr marL="189230" marR="12700" indent="-177165">
              <a:buFont typeface="Arial"/>
              <a:buChar char="•"/>
              <a:tabLst>
                <a:tab pos="189230" algn="l"/>
              </a:tabLst>
            </a:pPr>
            <a:r>
              <a:rPr lang="en-US" sz="1600" spc="-5" dirty="0">
                <a:latin typeface="Verdana" panose="020B0604030504040204" pitchFamily="34" charset="0"/>
                <a:ea typeface="Verdana" panose="020B0604030504040204" pitchFamily="34" charset="0"/>
                <a:cs typeface="Verdana" panose="020B0604030504040204" pitchFamily="34" charset="0"/>
              </a:rPr>
              <a:t>May 1, 2017</a:t>
            </a:r>
          </a:p>
          <a:p>
            <a:pPr marL="458788" marR="12700" indent="-230188">
              <a:tabLst>
                <a:tab pos="189230" algn="l"/>
              </a:tabLst>
            </a:pPr>
            <a:r>
              <a:rPr lang="en-US" sz="1600" spc="-5" dirty="0">
                <a:latin typeface="Verdana" panose="020B0604030504040204" pitchFamily="34" charset="0"/>
                <a:ea typeface="Verdana" panose="020B0604030504040204" pitchFamily="34" charset="0"/>
                <a:cs typeface="Verdana" panose="020B0604030504040204" pitchFamily="34" charset="0"/>
              </a:rPr>
              <a:t>- 	Reach Team consensus on revisions that take account of feedback from the field</a:t>
            </a:r>
            <a:endParaRPr sz="1600" dirty="0">
              <a:latin typeface="Verdana" panose="020B0604030504040204" pitchFamily="34" charset="0"/>
              <a:ea typeface="Verdana" panose="020B0604030504040204" pitchFamily="34" charset="0"/>
              <a:cs typeface="Verdana" panose="020B0604030504040204" pitchFamily="34" charset="0"/>
            </a:endParaRPr>
          </a:p>
          <a:p>
            <a:pPr>
              <a:buFont typeface="Arial"/>
              <a:buChar char="•"/>
            </a:pPr>
            <a:endParaRPr lang="en-US" sz="1600" dirty="0">
              <a:latin typeface="Verdana" panose="020B0604030504040204" pitchFamily="34" charset="0"/>
              <a:ea typeface="Verdana" panose="020B0604030504040204" pitchFamily="34" charset="0"/>
              <a:cs typeface="Verdana" panose="020B0604030504040204" pitchFamily="34" charset="0"/>
            </a:endParaRPr>
          </a:p>
          <a:p>
            <a:pPr marL="189230" marR="12700" indent="-177165">
              <a:buFont typeface="Arial"/>
              <a:buChar char="•"/>
              <a:tabLst>
                <a:tab pos="189230" algn="l"/>
              </a:tabLst>
            </a:pPr>
            <a:r>
              <a:rPr lang="en-US" sz="1600" spc="-5" dirty="0">
                <a:latin typeface="Verdana" panose="020B0604030504040204" pitchFamily="34" charset="0"/>
                <a:ea typeface="Verdana" panose="020B0604030504040204" pitchFamily="34" charset="0"/>
                <a:cs typeface="Verdana" panose="020B0604030504040204" pitchFamily="34" charset="0"/>
              </a:rPr>
              <a:t>May 8-9, 2017</a:t>
            </a:r>
          </a:p>
          <a:p>
            <a:pPr marL="514350" marR="12700" indent="-285750">
              <a:buFontTx/>
              <a:buChar char="-"/>
              <a:tabLst>
                <a:tab pos="189230" algn="l"/>
              </a:tabLst>
            </a:pPr>
            <a:r>
              <a:rPr lang="en-US" sz="1600" spc="-5" dirty="0">
                <a:latin typeface="Verdana" panose="020B0604030504040204" pitchFamily="34" charset="0"/>
                <a:ea typeface="Verdana" panose="020B0604030504040204" pitchFamily="34" charset="0"/>
                <a:cs typeface="Verdana" panose="020B0604030504040204" pitchFamily="34" charset="0"/>
              </a:rPr>
              <a:t>Provide the Commissioner and NYS Board of Regents with recommendations</a:t>
            </a:r>
            <a:endParaRPr lang="en-US" sz="1600" dirty="0">
              <a:latin typeface="Verdana" panose="020B0604030504040204" pitchFamily="34" charset="0"/>
              <a:ea typeface="Verdana" panose="020B0604030504040204" pitchFamily="34" charset="0"/>
              <a:cs typeface="Verdana" panose="020B0604030504040204" pitchFamily="34" charset="0"/>
            </a:endParaRPr>
          </a:p>
          <a:p>
            <a:pPr>
              <a:buFont typeface="Arial"/>
              <a:buChar char="•"/>
            </a:pPr>
            <a:endParaRPr lang="en-US" sz="1600" dirty="0">
              <a:latin typeface="Verdana" panose="020B0604030504040204" pitchFamily="34" charset="0"/>
              <a:ea typeface="Verdana" panose="020B0604030504040204" pitchFamily="34" charset="0"/>
              <a:cs typeface="Verdana" panose="020B0604030504040204" pitchFamily="34" charset="0"/>
            </a:endParaRPr>
          </a:p>
          <a:p>
            <a:pPr marL="189230" marR="12700" indent="-177165">
              <a:buFont typeface="Arial"/>
              <a:buChar char="•"/>
              <a:tabLst>
                <a:tab pos="189230" algn="l"/>
              </a:tabLst>
            </a:pPr>
            <a:r>
              <a:rPr lang="en-US" sz="1600" spc="-5" dirty="0">
                <a:latin typeface="Verdana" panose="020B0604030504040204" pitchFamily="34" charset="0"/>
                <a:ea typeface="Verdana" panose="020B0604030504040204" pitchFamily="34" charset="0"/>
                <a:cs typeface="Verdana" panose="020B0604030504040204" pitchFamily="34" charset="0"/>
              </a:rPr>
              <a:t>May 31, 2017</a:t>
            </a:r>
          </a:p>
          <a:p>
            <a:pPr marL="514350" marR="12700" indent="-285750">
              <a:buFontTx/>
              <a:buChar char="-"/>
              <a:tabLst>
                <a:tab pos="189230" algn="l"/>
              </a:tabLst>
            </a:pPr>
            <a:r>
              <a:rPr lang="en-US" sz="1600" spc="-5" dirty="0">
                <a:latin typeface="Verdana" panose="020B0604030504040204" pitchFamily="34" charset="0"/>
                <a:ea typeface="Verdana" panose="020B0604030504040204" pitchFamily="34" charset="0"/>
                <a:cs typeface="Verdana" panose="020B0604030504040204" pitchFamily="34" charset="0"/>
              </a:rPr>
              <a:t>Reach Advisory Team consensus on final adjustments that may be needed.</a:t>
            </a:r>
          </a:p>
          <a:p>
            <a:pPr marR="12700"/>
            <a:endParaRPr lang="en-US" sz="1600" spc="-5" dirty="0">
              <a:latin typeface="Verdana" panose="020B0604030504040204" pitchFamily="34" charset="0"/>
              <a:ea typeface="Verdana" panose="020B0604030504040204" pitchFamily="34" charset="0"/>
              <a:cs typeface="Verdana" panose="020B0604030504040204" pitchFamily="34" charset="0"/>
            </a:endParaRPr>
          </a:p>
          <a:p>
            <a:pPr marL="169863" marR="12700" indent="-169863">
              <a:buFont typeface="Arial" panose="020B0604020202020204" pitchFamily="34" charset="0"/>
              <a:buChar char="•"/>
            </a:pPr>
            <a:r>
              <a:rPr lang="en-US" sz="1600" dirty="0">
                <a:latin typeface="Verdana" panose="020B0604030504040204" pitchFamily="34" charset="0"/>
                <a:ea typeface="Verdana" panose="020B0604030504040204" pitchFamily="34" charset="0"/>
                <a:cs typeface="Verdana" panose="020B0604030504040204" pitchFamily="34" charset="0"/>
              </a:rPr>
              <a:t>June, 2017</a:t>
            </a:r>
          </a:p>
          <a:p>
            <a:pPr marL="508000" marR="12700" indent="-276225"/>
            <a:r>
              <a:rPr lang="en-US" sz="1600" spc="-5" dirty="0">
                <a:latin typeface="Verdana" panose="020B0604030504040204" pitchFamily="34" charset="0"/>
                <a:ea typeface="Verdana" panose="020B0604030504040204" pitchFamily="34" charset="0"/>
                <a:cs typeface="Verdana" panose="020B0604030504040204" pitchFamily="34" charset="0"/>
              </a:rPr>
              <a:t>- 	NYS Board of Regents considers recommendations for action</a:t>
            </a:r>
          </a:p>
          <a:p>
            <a:pPr marR="12700"/>
            <a:endParaRPr lang="en-US" sz="1600" dirty="0">
              <a:latin typeface="Verdana" panose="020B0604030504040204" pitchFamily="34" charset="0"/>
              <a:ea typeface="Verdana" panose="020B0604030504040204" pitchFamily="34" charset="0"/>
              <a:cs typeface="Verdana" panose="020B0604030504040204" pitchFamily="34" charset="0"/>
            </a:endParaRPr>
          </a:p>
          <a:p>
            <a:pPr marR="12700"/>
            <a:endParaRPr lang="en-US" sz="1600" spc="-5" dirty="0">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264879297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2286000"/>
            <a:ext cx="9144000" cy="1470025"/>
          </a:xfrm>
        </p:spPr>
        <p:txBody>
          <a:bodyPr>
            <a:noAutofit/>
          </a:bodyPr>
          <a:lstStyle/>
          <a:p>
            <a:br>
              <a:rPr lang="en-US" sz="3000" dirty="0"/>
            </a:br>
            <a:r>
              <a:rPr lang="en-US" sz="2600" dirty="0"/>
              <a:t>In WWII, the U.S. was plagued with unexplained bomber crashes.</a:t>
            </a:r>
            <a:br>
              <a:rPr lang="en-US" sz="2600" dirty="0"/>
            </a:br>
            <a:br>
              <a:rPr lang="en-US" sz="2600" dirty="0"/>
            </a:br>
            <a:r>
              <a:rPr lang="en-US" sz="2600" dirty="0"/>
              <a:t>Often missions ended tragically and at the last possible moment.</a:t>
            </a:r>
            <a:br>
              <a:rPr lang="en-US" sz="2600" dirty="0"/>
            </a:br>
            <a:br>
              <a:rPr lang="en-US" sz="2600" dirty="0"/>
            </a:br>
            <a:r>
              <a:rPr lang="en-US" sz="2600" dirty="0"/>
              <a:t>These involved landings on friendly home airfields located abroad.</a:t>
            </a:r>
            <a:br>
              <a:rPr lang="en-US" sz="2600" dirty="0"/>
            </a:br>
            <a:br>
              <a:rPr lang="en-US" sz="2600" dirty="0"/>
            </a:br>
            <a:r>
              <a:rPr lang="en-US" sz="2600" dirty="0"/>
              <a:t>Inexplicably, pilots retracted the landing gear on touch-down.</a:t>
            </a:r>
            <a:br>
              <a:rPr lang="en-US" sz="3000" dirty="0"/>
            </a:br>
            <a:endParaRPr lang="en-US" sz="3000" dirty="0"/>
          </a:p>
        </p:txBody>
      </p:sp>
      <p:sp>
        <p:nvSpPr>
          <p:cNvPr id="3" name="Subtitle 2"/>
          <p:cNvSpPr>
            <a:spLocks noGrp="1"/>
          </p:cNvSpPr>
          <p:nvPr>
            <p:ph type="subTitle" idx="1"/>
          </p:nvPr>
        </p:nvSpPr>
        <p:spPr/>
        <p:txBody>
          <a:bodyPr/>
          <a:lstStyle/>
          <a:p>
            <a:r>
              <a:rPr lang="en-US" dirty="0"/>
              <a:t> </a:t>
            </a:r>
          </a:p>
        </p:txBody>
      </p:sp>
    </p:spTree>
    <p:extLst>
      <p:ext uri="{BB962C8B-B14F-4D97-AF65-F5344CB8AC3E}">
        <p14:creationId xmlns:p14="http://schemas.microsoft.com/office/powerpoint/2010/main" val="391090496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274638"/>
            <a:ext cx="9067800" cy="1143000"/>
          </a:xfrm>
        </p:spPr>
        <p:txBody>
          <a:bodyPr>
            <a:normAutofit/>
          </a:bodyPr>
          <a:lstStyle/>
          <a:p>
            <a:r>
              <a:rPr lang="en-US" dirty="0"/>
              <a:t>The question is, why?</a:t>
            </a:r>
          </a:p>
        </p:txBody>
      </p:sp>
      <p:sp>
        <p:nvSpPr>
          <p:cNvPr id="3" name="Content Placeholder 2"/>
          <p:cNvSpPr>
            <a:spLocks noGrp="1"/>
          </p:cNvSpPr>
          <p:nvPr>
            <p:ph idx="1"/>
          </p:nvPr>
        </p:nvSpPr>
        <p:spPr>
          <a:xfrm>
            <a:off x="606896" y="2060848"/>
            <a:ext cx="6629400" cy="4507013"/>
          </a:xfrm>
        </p:spPr>
        <p:txBody>
          <a:bodyPr>
            <a:normAutofit fontScale="92500" lnSpcReduction="20000"/>
          </a:bodyPr>
          <a:lstStyle/>
          <a:p>
            <a:pPr marL="0" indent="0">
              <a:buNone/>
            </a:pPr>
            <a:r>
              <a:rPr lang="en-US" dirty="0"/>
              <a:t>Was it carelessness?</a:t>
            </a:r>
          </a:p>
          <a:p>
            <a:pPr marL="0" indent="0">
              <a:buNone/>
            </a:pPr>
            <a:endParaRPr lang="en-US" dirty="0"/>
          </a:p>
          <a:p>
            <a:pPr marL="0" indent="0">
              <a:buNone/>
            </a:pPr>
            <a:r>
              <a:rPr lang="en-US" dirty="0"/>
              <a:t>. . . training?</a:t>
            </a:r>
          </a:p>
          <a:p>
            <a:pPr marL="0" indent="0">
              <a:buNone/>
            </a:pPr>
            <a:endParaRPr lang="en-US" dirty="0"/>
          </a:p>
          <a:p>
            <a:pPr marL="0" indent="0">
              <a:buNone/>
            </a:pPr>
            <a:r>
              <a:rPr lang="en-US" dirty="0"/>
              <a:t>. . . stress?</a:t>
            </a:r>
          </a:p>
          <a:p>
            <a:pPr marL="0" indent="0">
              <a:buNone/>
            </a:pPr>
            <a:endParaRPr lang="en-US" dirty="0"/>
          </a:p>
          <a:p>
            <a:pPr marL="0" indent="0">
              <a:buNone/>
            </a:pPr>
            <a:r>
              <a:rPr lang="en-US" dirty="0"/>
              <a:t>. . . fatigue?</a:t>
            </a:r>
          </a:p>
          <a:p>
            <a:pPr marL="0" indent="0">
              <a:buNone/>
            </a:pPr>
            <a:endParaRPr lang="en-US" dirty="0"/>
          </a:p>
          <a:p>
            <a:pPr marL="0" indent="0">
              <a:buNone/>
            </a:pPr>
            <a:r>
              <a:rPr lang="en-US" dirty="0"/>
              <a:t>. . . distractions?</a:t>
            </a:r>
          </a:p>
          <a:p>
            <a:pPr marL="0" indent="0">
              <a:buNone/>
            </a:pPr>
            <a:endParaRPr lang="en-US" dirty="0"/>
          </a:p>
        </p:txBody>
      </p:sp>
    </p:spTree>
    <p:extLst>
      <p:ext uri="{BB962C8B-B14F-4D97-AF65-F5344CB8AC3E}">
        <p14:creationId xmlns:p14="http://schemas.microsoft.com/office/powerpoint/2010/main" val="13878080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b25_cockpit_1"/>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0" y="0"/>
            <a:ext cx="9144000" cy="6858000"/>
          </a:xfrm>
          <a:prstGeom prst="rect">
            <a:avLst/>
          </a:prstGeom>
          <a:noFill/>
          <a:ln>
            <a:noFill/>
          </a:ln>
        </p:spPr>
      </p:pic>
    </p:spTree>
    <p:extLst>
      <p:ext uri="{BB962C8B-B14F-4D97-AF65-F5344CB8AC3E}">
        <p14:creationId xmlns:p14="http://schemas.microsoft.com/office/powerpoint/2010/main" val="46532661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b25_cockpit_3"/>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0" y="393700"/>
            <a:ext cx="9144000" cy="6069013"/>
          </a:xfrm>
          <a:prstGeom prst="rect">
            <a:avLst/>
          </a:prstGeom>
          <a:noFill/>
          <a:ln>
            <a:noFill/>
          </a:ln>
        </p:spPr>
      </p:pic>
    </p:spTree>
    <p:extLst>
      <p:ext uri="{BB962C8B-B14F-4D97-AF65-F5344CB8AC3E}">
        <p14:creationId xmlns:p14="http://schemas.microsoft.com/office/powerpoint/2010/main" val="296484741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b25_cockpit_11"/>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2000250" y="0"/>
            <a:ext cx="5143500" cy="6858000"/>
          </a:xfrm>
          <a:prstGeom prst="rect">
            <a:avLst/>
          </a:prstGeom>
          <a:noFill/>
          <a:ln>
            <a:noFill/>
          </a:ln>
        </p:spPr>
      </p:pic>
    </p:spTree>
    <p:extLst>
      <p:ext uri="{BB962C8B-B14F-4D97-AF65-F5344CB8AC3E}">
        <p14:creationId xmlns:p14="http://schemas.microsoft.com/office/powerpoint/2010/main" val="224901638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1410</TotalTime>
  <Words>1877</Words>
  <Application>Microsoft Office PowerPoint</Application>
  <PresentationFormat>On-screen Show (4:3)</PresentationFormat>
  <Paragraphs>379</Paragraphs>
  <Slides>46</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46</vt:i4>
      </vt:variant>
    </vt:vector>
  </HeadingPairs>
  <TitlesOfParts>
    <vt:vector size="50" baseType="lpstr">
      <vt:lpstr>Arial</vt:lpstr>
      <vt:lpstr>Calibri</vt:lpstr>
      <vt:lpstr>Verdana</vt:lpstr>
      <vt:lpstr>Office Theme</vt:lpstr>
      <vt:lpstr>PowerPoint Presentation</vt:lpstr>
      <vt:lpstr>People are poor because they make bad decisions.   People make bad decisions because they are poor.</vt:lpstr>
      <vt:lpstr>PowerPoint Presentation</vt:lpstr>
      <vt:lpstr> What happens when plane landings go awry . . .  And what it means for our work  </vt:lpstr>
      <vt:lpstr> In WWII, the U.S. was plagued with unexplained bomber crashes.  Often missions ended tragically and at the last possible moment.  These involved landings on friendly home airfields located abroad.  Inexplicably, pilots retracted the landing gear on touch-down. </vt:lpstr>
      <vt:lpstr>The question is, why?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ANTICIPATED OUTCOMES</vt:lpstr>
      <vt:lpstr>RATIONALE</vt:lpstr>
      <vt:lpstr>STAKEHOLDERS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This displays data over the period from 2003-2004 to 2011-2012.  This shows that the share of non-White students in NYS has inched up in an 8-year period (reaching 50.5% by 2011-2012).  Yet simultaneously, in the most-recent 4-year period (2007-2008 to 2011-2012), the share of non-White principals in NYS declined from 26.1 percent to 21.3 percent.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Investintech</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A2E_Engine</dc:creator>
  <cp:lastModifiedBy>Ken Turner</cp:lastModifiedBy>
  <cp:revision>140</cp:revision>
  <cp:lastPrinted>2017-02-07T18:14:48Z</cp:lastPrinted>
  <dcterms:created xsi:type="dcterms:W3CDTF">2016-12-06T12:34:33Z</dcterms:created>
  <dcterms:modified xsi:type="dcterms:W3CDTF">2019-02-04T15:27:23Z</dcterms:modified>
</cp:coreProperties>
</file>